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5"/>
  </p:notesMasterIdLst>
  <p:handoutMasterIdLst>
    <p:handoutMasterId r:id="rId46"/>
  </p:handoutMasterIdLst>
  <p:sldIdLst>
    <p:sldId id="448" r:id="rId5"/>
    <p:sldId id="1294" r:id="rId6"/>
    <p:sldId id="449" r:id="rId7"/>
    <p:sldId id="1270" r:id="rId8"/>
    <p:sldId id="450" r:id="rId9"/>
    <p:sldId id="1271" r:id="rId10"/>
    <p:sldId id="1272" r:id="rId11"/>
    <p:sldId id="1273" r:id="rId12"/>
    <p:sldId id="1274" r:id="rId13"/>
    <p:sldId id="1276" r:id="rId14"/>
    <p:sldId id="466" r:id="rId15"/>
    <p:sldId id="1275" r:id="rId16"/>
    <p:sldId id="1286" r:id="rId17"/>
    <p:sldId id="463" r:id="rId18"/>
    <p:sldId id="1288" r:id="rId19"/>
    <p:sldId id="1289" r:id="rId20"/>
    <p:sldId id="1290" r:id="rId21"/>
    <p:sldId id="1291" r:id="rId22"/>
    <p:sldId id="1287" r:id="rId23"/>
    <p:sldId id="1278" r:id="rId24"/>
    <p:sldId id="258" r:id="rId25"/>
    <p:sldId id="257" r:id="rId26"/>
    <p:sldId id="259" r:id="rId27"/>
    <p:sldId id="260" r:id="rId28"/>
    <p:sldId id="261" r:id="rId29"/>
    <p:sldId id="1281" r:id="rId30"/>
    <p:sldId id="262" r:id="rId31"/>
    <p:sldId id="263" r:id="rId32"/>
    <p:sldId id="264" r:id="rId33"/>
    <p:sldId id="1282" r:id="rId34"/>
    <p:sldId id="265" r:id="rId35"/>
    <p:sldId id="1279" r:id="rId36"/>
    <p:sldId id="1277" r:id="rId37"/>
    <p:sldId id="1292" r:id="rId38"/>
    <p:sldId id="1284" r:id="rId39"/>
    <p:sldId id="1285" r:id="rId40"/>
    <p:sldId id="1280" r:id="rId41"/>
    <p:sldId id="269" r:id="rId42"/>
    <p:sldId id="271" r:id="rId43"/>
    <p:sldId id="1293"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751CA1-A59E-B3DF-DA5A-FB7407773187}" name="Bryan, Catherine M" initials="CB" userId="S::catherine.m.bryan@dhhs.nc.gov::852741aa-3aec-48a5-9fe2-27f6d79d7972" providerId="AD"/>
  <p188:author id="{E5F2D4F8-2F32-3EBB-4332-B3864C6EE200}" name="Pasutti, Lauren E" initials="LP" userId="S::lauren.pasutti@dhhs.nc.gov::b2583929-852f-4f44-9d23-5ab0be6faf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3D5"/>
    <a:srgbClr val="7CA3DD"/>
    <a:srgbClr val="003B70"/>
    <a:srgbClr val="568AA4"/>
    <a:srgbClr val="94B6C7"/>
    <a:srgbClr val="657E32"/>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2720" autoAdjust="0"/>
  </p:normalViewPr>
  <p:slideViewPr>
    <p:cSldViewPr snapToGrid="0">
      <p:cViewPr>
        <p:scale>
          <a:sx n="75" d="100"/>
          <a:sy n="75" d="100"/>
        </p:scale>
        <p:origin x="1260" y="-90"/>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96" d="100"/>
          <a:sy n="96" d="100"/>
        </p:scale>
        <p:origin x="359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hyperlink" Target="mailto:Infectionprevention@dhhs.nc.gov" TargetMode="External"/><Relationship Id="rId5" Type="http://schemas.openxmlformats.org/officeDocument/2006/relationships/image" Target="../media/image31.svg"/><Relationship Id="rId4" Type="http://schemas.openxmlformats.org/officeDocument/2006/relationships/image" Target="../media/image30.png"/></Relationships>
</file>

<file path=ppt/diagrams/_rels/data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5" Type="http://schemas.openxmlformats.org/officeDocument/2006/relationships/hyperlink" Target="mailto:Infectionprevention@dhhs.nc.gov" TargetMode="External"/><Relationship Id="rId4" Type="http://schemas.openxmlformats.org/officeDocument/2006/relationships/image" Target="../media/image31.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0D4BA-2B08-4CA3-B861-1A56B07E3AFB}" type="doc">
      <dgm:prSet loTypeId="urn:microsoft.com/office/officeart/2005/8/layout/list1" loCatId="list" qsTypeId="urn:microsoft.com/office/officeart/2005/8/quickstyle/simple4" qsCatId="simple" csTypeId="urn:microsoft.com/office/officeart/2005/8/colors/accent0_3" csCatId="mainScheme"/>
      <dgm:spPr/>
      <dgm:t>
        <a:bodyPr/>
        <a:lstStyle/>
        <a:p>
          <a:endParaRPr lang="en-US"/>
        </a:p>
      </dgm:t>
    </dgm:pt>
    <dgm:pt modelId="{F6D504CC-7874-46CD-9277-AF9FE1BE5021}">
      <dgm:prSet/>
      <dgm:spPr/>
      <dgm:t>
        <a:bodyPr/>
        <a:lstStyle/>
        <a:p>
          <a:r>
            <a:rPr lang="en-US"/>
            <a:t>HAI Update</a:t>
          </a:r>
        </a:p>
      </dgm:t>
    </dgm:pt>
    <dgm:pt modelId="{DE3C1AD7-E7A1-41EC-854C-172183CDA374}" type="parTrans" cxnId="{9FAE5D7D-8B7D-4ECD-802C-406F380446C5}">
      <dgm:prSet/>
      <dgm:spPr/>
      <dgm:t>
        <a:bodyPr/>
        <a:lstStyle/>
        <a:p>
          <a:endParaRPr lang="en-US"/>
        </a:p>
      </dgm:t>
    </dgm:pt>
    <dgm:pt modelId="{C1575E5D-209A-42D2-8E96-46B9F1FD4C60}" type="sibTrans" cxnId="{9FAE5D7D-8B7D-4ECD-802C-406F380446C5}">
      <dgm:prSet/>
      <dgm:spPr/>
      <dgm:t>
        <a:bodyPr/>
        <a:lstStyle/>
        <a:p>
          <a:endParaRPr lang="en-US"/>
        </a:p>
      </dgm:t>
    </dgm:pt>
    <dgm:pt modelId="{D4A6230E-1AC1-470B-9A30-F1987AFCB7C1}">
      <dgm:prSet/>
      <dgm:spPr/>
      <dgm:t>
        <a:bodyPr/>
        <a:lstStyle/>
        <a:p>
          <a:r>
            <a:rPr lang="en-US"/>
            <a:t>Trends for 2023/2024</a:t>
          </a:r>
        </a:p>
      </dgm:t>
    </dgm:pt>
    <dgm:pt modelId="{5C2011E7-9EFE-4DD9-B75D-6CEA4E5B7AB9}" type="parTrans" cxnId="{4E54E6E7-5AF2-487D-B2B5-59E8366374F0}">
      <dgm:prSet/>
      <dgm:spPr/>
      <dgm:t>
        <a:bodyPr/>
        <a:lstStyle/>
        <a:p>
          <a:endParaRPr lang="en-US"/>
        </a:p>
      </dgm:t>
    </dgm:pt>
    <dgm:pt modelId="{AF956EFA-DF77-4C07-A1BE-85B0B946F3AA}" type="sibTrans" cxnId="{4E54E6E7-5AF2-487D-B2B5-59E8366374F0}">
      <dgm:prSet/>
      <dgm:spPr/>
      <dgm:t>
        <a:bodyPr/>
        <a:lstStyle/>
        <a:p>
          <a:endParaRPr lang="en-US"/>
        </a:p>
      </dgm:t>
    </dgm:pt>
    <dgm:pt modelId="{7E1AC939-35FF-4E2F-9EA3-01B933D55632}">
      <dgm:prSet/>
      <dgm:spPr/>
      <dgm:t>
        <a:bodyPr/>
        <a:lstStyle/>
        <a:p>
          <a:r>
            <a:rPr lang="en-US"/>
            <a:t>CPO Rule Change</a:t>
          </a:r>
        </a:p>
      </dgm:t>
    </dgm:pt>
    <dgm:pt modelId="{7EAF4A5C-9552-4285-AF93-0CF1B2F6ECFD}" type="parTrans" cxnId="{6F8E9E79-D78D-46B6-954A-679F08F84C3C}">
      <dgm:prSet/>
      <dgm:spPr/>
      <dgm:t>
        <a:bodyPr/>
        <a:lstStyle/>
        <a:p>
          <a:endParaRPr lang="en-US"/>
        </a:p>
      </dgm:t>
    </dgm:pt>
    <dgm:pt modelId="{C0ECB1CD-BDB1-45D0-AF6B-31EF79636F2F}" type="sibTrans" cxnId="{6F8E9E79-D78D-46B6-954A-679F08F84C3C}">
      <dgm:prSet/>
      <dgm:spPr/>
      <dgm:t>
        <a:bodyPr/>
        <a:lstStyle/>
        <a:p>
          <a:endParaRPr lang="en-US"/>
        </a:p>
      </dgm:t>
    </dgm:pt>
    <dgm:pt modelId="{607579B1-A5C8-47EE-AB09-6FFC45F27FA0}">
      <dgm:prSet/>
      <dgm:spPr/>
      <dgm:t>
        <a:bodyPr/>
        <a:lstStyle/>
        <a:p>
          <a:r>
            <a:rPr lang="en-US"/>
            <a:t>Infection Prevention: conducting On-site Visits in LTCFs</a:t>
          </a:r>
        </a:p>
      </dgm:t>
    </dgm:pt>
    <dgm:pt modelId="{22CF4BB0-5B77-49BC-8345-68B1A1CC5D6E}" type="parTrans" cxnId="{1CE7701A-851F-46F5-8AAD-4FB8BE1B5829}">
      <dgm:prSet/>
      <dgm:spPr/>
      <dgm:t>
        <a:bodyPr/>
        <a:lstStyle/>
        <a:p>
          <a:endParaRPr lang="en-US"/>
        </a:p>
      </dgm:t>
    </dgm:pt>
    <dgm:pt modelId="{9D7404C3-42A4-4480-B886-2E2E6B96437D}" type="sibTrans" cxnId="{1CE7701A-851F-46F5-8AAD-4FB8BE1B5829}">
      <dgm:prSet/>
      <dgm:spPr/>
      <dgm:t>
        <a:bodyPr/>
        <a:lstStyle/>
        <a:p>
          <a:endParaRPr lang="en-US"/>
        </a:p>
      </dgm:t>
    </dgm:pt>
    <dgm:pt modelId="{F0B9D07F-742F-4FDB-B380-0EEECA68F447}">
      <dgm:prSet/>
      <dgm:spPr/>
      <dgm:t>
        <a:bodyPr/>
        <a:lstStyle/>
        <a:p>
          <a:r>
            <a:rPr lang="en-US"/>
            <a:t>Break</a:t>
          </a:r>
        </a:p>
      </dgm:t>
    </dgm:pt>
    <dgm:pt modelId="{8ED9E91E-DFB2-4F02-B4AE-B20B2772E458}" type="parTrans" cxnId="{C2EB3F36-A47E-4C94-BD67-6E816C3E5EFA}">
      <dgm:prSet/>
      <dgm:spPr/>
      <dgm:t>
        <a:bodyPr/>
        <a:lstStyle/>
        <a:p>
          <a:endParaRPr lang="en-US"/>
        </a:p>
      </dgm:t>
    </dgm:pt>
    <dgm:pt modelId="{ACA1418C-0BB3-4A21-8CEE-3C5268473809}" type="sibTrans" cxnId="{C2EB3F36-A47E-4C94-BD67-6E816C3E5EFA}">
      <dgm:prSet/>
      <dgm:spPr/>
      <dgm:t>
        <a:bodyPr/>
        <a:lstStyle/>
        <a:p>
          <a:endParaRPr lang="en-US"/>
        </a:p>
      </dgm:t>
    </dgm:pt>
    <dgm:pt modelId="{37957C90-4CE0-43B3-9F2C-FAD742BB2253}">
      <dgm:prSet/>
      <dgm:spPr/>
      <dgm:t>
        <a:bodyPr/>
        <a:lstStyle/>
        <a:p>
          <a:r>
            <a:rPr lang="en-US"/>
            <a:t>Tales From the Field (LHD)</a:t>
          </a:r>
        </a:p>
      </dgm:t>
    </dgm:pt>
    <dgm:pt modelId="{0CFB481D-6341-4EE5-8D30-E840DDF83178}" type="parTrans" cxnId="{BD7EDCA9-DEFE-47EF-9A4F-90E0FA3183E4}">
      <dgm:prSet/>
      <dgm:spPr/>
      <dgm:t>
        <a:bodyPr/>
        <a:lstStyle/>
        <a:p>
          <a:endParaRPr lang="en-US"/>
        </a:p>
      </dgm:t>
    </dgm:pt>
    <dgm:pt modelId="{593B018A-8E71-49D3-96AB-4459CD982A08}" type="sibTrans" cxnId="{BD7EDCA9-DEFE-47EF-9A4F-90E0FA3183E4}">
      <dgm:prSet/>
      <dgm:spPr/>
      <dgm:t>
        <a:bodyPr/>
        <a:lstStyle/>
        <a:p>
          <a:endParaRPr lang="en-US"/>
        </a:p>
      </dgm:t>
    </dgm:pt>
    <dgm:pt modelId="{7902F376-D43B-47D9-B076-830B8DDE3BD4}">
      <dgm:prSet/>
      <dgm:spPr/>
      <dgm:t>
        <a:bodyPr/>
        <a:lstStyle/>
        <a:p>
          <a:r>
            <a:rPr lang="en-US"/>
            <a:t>On-Site Assessment Scenarios</a:t>
          </a:r>
        </a:p>
      </dgm:t>
    </dgm:pt>
    <dgm:pt modelId="{1BA6CF4D-6EE4-45FD-ADED-CB86B3BB1994}" type="parTrans" cxnId="{25F5CDBF-7CED-429E-A5FA-E881BE12DBE4}">
      <dgm:prSet/>
      <dgm:spPr/>
      <dgm:t>
        <a:bodyPr/>
        <a:lstStyle/>
        <a:p>
          <a:endParaRPr lang="en-US"/>
        </a:p>
      </dgm:t>
    </dgm:pt>
    <dgm:pt modelId="{7F50EF76-DBF8-4CE7-A9D4-0ECB523FA51C}" type="sibTrans" cxnId="{25F5CDBF-7CED-429E-A5FA-E881BE12DBE4}">
      <dgm:prSet/>
      <dgm:spPr/>
      <dgm:t>
        <a:bodyPr/>
        <a:lstStyle/>
        <a:p>
          <a:endParaRPr lang="en-US"/>
        </a:p>
      </dgm:t>
    </dgm:pt>
    <dgm:pt modelId="{DBD0A44C-1E5C-4E90-AF11-64B27C7A0F93}">
      <dgm:prSet/>
      <dgm:spPr/>
      <dgm:t>
        <a:bodyPr/>
        <a:lstStyle/>
        <a:p>
          <a:r>
            <a:rPr lang="en-US"/>
            <a:t>GAS (Wound Care)</a:t>
          </a:r>
        </a:p>
      </dgm:t>
    </dgm:pt>
    <dgm:pt modelId="{624885EF-C5D0-4F1E-A212-D32511B821C1}" type="parTrans" cxnId="{FBA362A5-18E5-4446-B55F-22110224B8AF}">
      <dgm:prSet/>
      <dgm:spPr/>
      <dgm:t>
        <a:bodyPr/>
        <a:lstStyle/>
        <a:p>
          <a:endParaRPr lang="en-US"/>
        </a:p>
      </dgm:t>
    </dgm:pt>
    <dgm:pt modelId="{22A936A5-8C95-43ED-A9D0-FF1729F8AB9B}" type="sibTrans" cxnId="{FBA362A5-18E5-4446-B55F-22110224B8AF}">
      <dgm:prSet/>
      <dgm:spPr/>
      <dgm:t>
        <a:bodyPr/>
        <a:lstStyle/>
        <a:p>
          <a:endParaRPr lang="en-US"/>
        </a:p>
      </dgm:t>
    </dgm:pt>
    <dgm:pt modelId="{C1A6E4DA-96D6-4529-A197-CAB17CDC8A7F}">
      <dgm:prSet/>
      <dgm:spPr/>
      <dgm:t>
        <a:bodyPr/>
        <a:lstStyle/>
        <a:p>
          <a:r>
            <a:rPr lang="en-US"/>
            <a:t>MDRO (Transmission Based Precautions)</a:t>
          </a:r>
        </a:p>
      </dgm:t>
    </dgm:pt>
    <dgm:pt modelId="{AEDDFEE2-A644-4583-81B9-CD4B65066B18}" type="parTrans" cxnId="{AD2973FF-4562-40E8-B319-62C44F5C39DD}">
      <dgm:prSet/>
      <dgm:spPr/>
      <dgm:t>
        <a:bodyPr/>
        <a:lstStyle/>
        <a:p>
          <a:endParaRPr lang="en-US"/>
        </a:p>
      </dgm:t>
    </dgm:pt>
    <dgm:pt modelId="{FD205AC5-DBA2-4B5E-A128-CB423D806B50}" type="sibTrans" cxnId="{AD2973FF-4562-40E8-B319-62C44F5C39DD}">
      <dgm:prSet/>
      <dgm:spPr/>
      <dgm:t>
        <a:bodyPr/>
        <a:lstStyle/>
        <a:p>
          <a:endParaRPr lang="en-US"/>
        </a:p>
      </dgm:t>
    </dgm:pt>
    <dgm:pt modelId="{7F463FC7-7C5E-43DC-8640-45F8225FA51E}">
      <dgm:prSet/>
      <dgm:spPr/>
      <dgm:t>
        <a:bodyPr/>
        <a:lstStyle/>
        <a:p>
          <a:r>
            <a:rPr lang="en-US"/>
            <a:t>Bloodborne Pathogens (Safe Injection Practices) </a:t>
          </a:r>
        </a:p>
      </dgm:t>
    </dgm:pt>
    <dgm:pt modelId="{69E4D810-6A99-4AB1-AB37-C2918691859C}" type="parTrans" cxnId="{315C0C1E-679E-4A33-BC08-5B9DB1950C64}">
      <dgm:prSet/>
      <dgm:spPr/>
      <dgm:t>
        <a:bodyPr/>
        <a:lstStyle/>
        <a:p>
          <a:endParaRPr lang="en-US"/>
        </a:p>
      </dgm:t>
    </dgm:pt>
    <dgm:pt modelId="{2D0421A5-F36A-498E-B819-5369C9A733C0}" type="sibTrans" cxnId="{315C0C1E-679E-4A33-BC08-5B9DB1950C64}">
      <dgm:prSet/>
      <dgm:spPr/>
      <dgm:t>
        <a:bodyPr/>
        <a:lstStyle/>
        <a:p>
          <a:endParaRPr lang="en-US"/>
        </a:p>
      </dgm:t>
    </dgm:pt>
    <dgm:pt modelId="{CAD41A7F-2901-48C2-9DCB-27ECB925586B}" type="pres">
      <dgm:prSet presAssocID="{0820D4BA-2B08-4CA3-B861-1A56B07E3AFB}" presName="linear" presStyleCnt="0">
        <dgm:presLayoutVars>
          <dgm:dir/>
          <dgm:animLvl val="lvl"/>
          <dgm:resizeHandles val="exact"/>
        </dgm:presLayoutVars>
      </dgm:prSet>
      <dgm:spPr/>
    </dgm:pt>
    <dgm:pt modelId="{CD72BFA9-E2D4-4412-8278-FC3CAF6094A9}" type="pres">
      <dgm:prSet presAssocID="{F6D504CC-7874-46CD-9277-AF9FE1BE5021}" presName="parentLin" presStyleCnt="0"/>
      <dgm:spPr/>
    </dgm:pt>
    <dgm:pt modelId="{6A2DFC1C-A39C-4009-B588-B8C7BD9A4407}" type="pres">
      <dgm:prSet presAssocID="{F6D504CC-7874-46CD-9277-AF9FE1BE5021}" presName="parentLeftMargin" presStyleLbl="node1" presStyleIdx="0" presStyleCnt="5"/>
      <dgm:spPr/>
    </dgm:pt>
    <dgm:pt modelId="{CF2CAD30-43A8-4AE9-8C01-192EB8E495B9}" type="pres">
      <dgm:prSet presAssocID="{F6D504CC-7874-46CD-9277-AF9FE1BE5021}" presName="parentText" presStyleLbl="node1" presStyleIdx="0" presStyleCnt="5">
        <dgm:presLayoutVars>
          <dgm:chMax val="0"/>
          <dgm:bulletEnabled val="1"/>
        </dgm:presLayoutVars>
      </dgm:prSet>
      <dgm:spPr/>
    </dgm:pt>
    <dgm:pt modelId="{1B058AF0-4018-4A50-BFEA-000BDB3EB5FF}" type="pres">
      <dgm:prSet presAssocID="{F6D504CC-7874-46CD-9277-AF9FE1BE5021}" presName="negativeSpace" presStyleCnt="0"/>
      <dgm:spPr/>
    </dgm:pt>
    <dgm:pt modelId="{97ABA17C-426D-4C7F-B48C-E9B06358D059}" type="pres">
      <dgm:prSet presAssocID="{F6D504CC-7874-46CD-9277-AF9FE1BE5021}" presName="childText" presStyleLbl="conFgAcc1" presStyleIdx="0" presStyleCnt="5">
        <dgm:presLayoutVars>
          <dgm:bulletEnabled val="1"/>
        </dgm:presLayoutVars>
      </dgm:prSet>
      <dgm:spPr/>
    </dgm:pt>
    <dgm:pt modelId="{B01513F8-A66B-4DD9-84D8-9F0848B92814}" type="pres">
      <dgm:prSet presAssocID="{C1575E5D-209A-42D2-8E96-46B9F1FD4C60}" presName="spaceBetweenRectangles" presStyleCnt="0"/>
      <dgm:spPr/>
    </dgm:pt>
    <dgm:pt modelId="{476CAE85-93CF-443D-B42A-2B7AE5BCEE71}" type="pres">
      <dgm:prSet presAssocID="{607579B1-A5C8-47EE-AB09-6FFC45F27FA0}" presName="parentLin" presStyleCnt="0"/>
      <dgm:spPr/>
    </dgm:pt>
    <dgm:pt modelId="{E2858741-A456-44F4-978B-5D5481C69A50}" type="pres">
      <dgm:prSet presAssocID="{607579B1-A5C8-47EE-AB09-6FFC45F27FA0}" presName="parentLeftMargin" presStyleLbl="node1" presStyleIdx="0" presStyleCnt="5"/>
      <dgm:spPr/>
    </dgm:pt>
    <dgm:pt modelId="{EB6E744E-A08A-47BA-B76F-7B83B350FA64}" type="pres">
      <dgm:prSet presAssocID="{607579B1-A5C8-47EE-AB09-6FFC45F27FA0}" presName="parentText" presStyleLbl="node1" presStyleIdx="1" presStyleCnt="5">
        <dgm:presLayoutVars>
          <dgm:chMax val="0"/>
          <dgm:bulletEnabled val="1"/>
        </dgm:presLayoutVars>
      </dgm:prSet>
      <dgm:spPr/>
    </dgm:pt>
    <dgm:pt modelId="{58FD8AB8-35BC-4A8A-AF35-717EC34941B4}" type="pres">
      <dgm:prSet presAssocID="{607579B1-A5C8-47EE-AB09-6FFC45F27FA0}" presName="negativeSpace" presStyleCnt="0"/>
      <dgm:spPr/>
    </dgm:pt>
    <dgm:pt modelId="{C0E3DC8B-6A7F-42CF-97AD-F1B8EE245DDE}" type="pres">
      <dgm:prSet presAssocID="{607579B1-A5C8-47EE-AB09-6FFC45F27FA0}" presName="childText" presStyleLbl="conFgAcc1" presStyleIdx="1" presStyleCnt="5">
        <dgm:presLayoutVars>
          <dgm:bulletEnabled val="1"/>
        </dgm:presLayoutVars>
      </dgm:prSet>
      <dgm:spPr/>
    </dgm:pt>
    <dgm:pt modelId="{12B6223D-3C52-4FF0-A443-D76844D1EED1}" type="pres">
      <dgm:prSet presAssocID="{9D7404C3-42A4-4480-B886-2E2E6B96437D}" presName="spaceBetweenRectangles" presStyleCnt="0"/>
      <dgm:spPr/>
    </dgm:pt>
    <dgm:pt modelId="{A8C6B02F-0EA7-488F-A45F-7D1D09FD0261}" type="pres">
      <dgm:prSet presAssocID="{F0B9D07F-742F-4FDB-B380-0EEECA68F447}" presName="parentLin" presStyleCnt="0"/>
      <dgm:spPr/>
    </dgm:pt>
    <dgm:pt modelId="{83933081-AE93-4C4D-85FA-F13EE9FF2390}" type="pres">
      <dgm:prSet presAssocID="{F0B9D07F-742F-4FDB-B380-0EEECA68F447}" presName="parentLeftMargin" presStyleLbl="node1" presStyleIdx="1" presStyleCnt="5"/>
      <dgm:spPr/>
    </dgm:pt>
    <dgm:pt modelId="{FF6F9A10-E118-46FE-A5B7-4A49FB7362B0}" type="pres">
      <dgm:prSet presAssocID="{F0B9D07F-742F-4FDB-B380-0EEECA68F447}" presName="parentText" presStyleLbl="node1" presStyleIdx="2" presStyleCnt="5">
        <dgm:presLayoutVars>
          <dgm:chMax val="0"/>
          <dgm:bulletEnabled val="1"/>
        </dgm:presLayoutVars>
      </dgm:prSet>
      <dgm:spPr/>
    </dgm:pt>
    <dgm:pt modelId="{4D638E17-0B8C-4E29-B665-EBF61F6C84DC}" type="pres">
      <dgm:prSet presAssocID="{F0B9D07F-742F-4FDB-B380-0EEECA68F447}" presName="negativeSpace" presStyleCnt="0"/>
      <dgm:spPr/>
    </dgm:pt>
    <dgm:pt modelId="{4EADA235-6B0E-4783-AAC3-FC0E443ECA4E}" type="pres">
      <dgm:prSet presAssocID="{F0B9D07F-742F-4FDB-B380-0EEECA68F447}" presName="childText" presStyleLbl="conFgAcc1" presStyleIdx="2" presStyleCnt="5">
        <dgm:presLayoutVars>
          <dgm:bulletEnabled val="1"/>
        </dgm:presLayoutVars>
      </dgm:prSet>
      <dgm:spPr/>
    </dgm:pt>
    <dgm:pt modelId="{59385ABC-0DA7-4172-BB5B-4A32AD465FB2}" type="pres">
      <dgm:prSet presAssocID="{ACA1418C-0BB3-4A21-8CEE-3C5268473809}" presName="spaceBetweenRectangles" presStyleCnt="0"/>
      <dgm:spPr/>
    </dgm:pt>
    <dgm:pt modelId="{10539BFE-C49B-49D9-AD5D-A53A00915A13}" type="pres">
      <dgm:prSet presAssocID="{37957C90-4CE0-43B3-9F2C-FAD742BB2253}" presName="parentLin" presStyleCnt="0"/>
      <dgm:spPr/>
    </dgm:pt>
    <dgm:pt modelId="{189A1237-7AB2-459E-BD61-F04AB7F9E0FC}" type="pres">
      <dgm:prSet presAssocID="{37957C90-4CE0-43B3-9F2C-FAD742BB2253}" presName="parentLeftMargin" presStyleLbl="node1" presStyleIdx="2" presStyleCnt="5"/>
      <dgm:spPr/>
    </dgm:pt>
    <dgm:pt modelId="{C36334F7-AE1C-4647-80A9-9B1B60AB9FA7}" type="pres">
      <dgm:prSet presAssocID="{37957C90-4CE0-43B3-9F2C-FAD742BB2253}" presName="parentText" presStyleLbl="node1" presStyleIdx="3" presStyleCnt="5">
        <dgm:presLayoutVars>
          <dgm:chMax val="0"/>
          <dgm:bulletEnabled val="1"/>
        </dgm:presLayoutVars>
      </dgm:prSet>
      <dgm:spPr/>
    </dgm:pt>
    <dgm:pt modelId="{8D5394F3-B119-4A76-B1A2-EEB7F6D91AD7}" type="pres">
      <dgm:prSet presAssocID="{37957C90-4CE0-43B3-9F2C-FAD742BB2253}" presName="negativeSpace" presStyleCnt="0"/>
      <dgm:spPr/>
    </dgm:pt>
    <dgm:pt modelId="{25005420-63F1-4034-BCCB-0D4AA8DCA222}" type="pres">
      <dgm:prSet presAssocID="{37957C90-4CE0-43B3-9F2C-FAD742BB2253}" presName="childText" presStyleLbl="conFgAcc1" presStyleIdx="3" presStyleCnt="5">
        <dgm:presLayoutVars>
          <dgm:bulletEnabled val="1"/>
        </dgm:presLayoutVars>
      </dgm:prSet>
      <dgm:spPr/>
    </dgm:pt>
    <dgm:pt modelId="{CBF21005-D972-4C0F-AFFF-381F4490C383}" type="pres">
      <dgm:prSet presAssocID="{593B018A-8E71-49D3-96AB-4459CD982A08}" presName="spaceBetweenRectangles" presStyleCnt="0"/>
      <dgm:spPr/>
    </dgm:pt>
    <dgm:pt modelId="{E5A43B1B-F275-4123-9BE0-1954358258A0}" type="pres">
      <dgm:prSet presAssocID="{7902F376-D43B-47D9-B076-830B8DDE3BD4}" presName="parentLin" presStyleCnt="0"/>
      <dgm:spPr/>
    </dgm:pt>
    <dgm:pt modelId="{F995C2FF-D6BE-4DDA-A8EC-170D4035E7CC}" type="pres">
      <dgm:prSet presAssocID="{7902F376-D43B-47D9-B076-830B8DDE3BD4}" presName="parentLeftMargin" presStyleLbl="node1" presStyleIdx="3" presStyleCnt="5"/>
      <dgm:spPr/>
    </dgm:pt>
    <dgm:pt modelId="{730FFB4E-C99C-4E97-BDF1-6EF3C51FA316}" type="pres">
      <dgm:prSet presAssocID="{7902F376-D43B-47D9-B076-830B8DDE3BD4}" presName="parentText" presStyleLbl="node1" presStyleIdx="4" presStyleCnt="5">
        <dgm:presLayoutVars>
          <dgm:chMax val="0"/>
          <dgm:bulletEnabled val="1"/>
        </dgm:presLayoutVars>
      </dgm:prSet>
      <dgm:spPr/>
    </dgm:pt>
    <dgm:pt modelId="{34519506-8634-4364-AF2B-F273927CCABB}" type="pres">
      <dgm:prSet presAssocID="{7902F376-D43B-47D9-B076-830B8DDE3BD4}" presName="negativeSpace" presStyleCnt="0"/>
      <dgm:spPr/>
    </dgm:pt>
    <dgm:pt modelId="{CD34FB2C-89DE-4973-803A-1293ECC7DCEF}" type="pres">
      <dgm:prSet presAssocID="{7902F376-D43B-47D9-B076-830B8DDE3BD4}" presName="childText" presStyleLbl="conFgAcc1" presStyleIdx="4" presStyleCnt="5">
        <dgm:presLayoutVars>
          <dgm:bulletEnabled val="1"/>
        </dgm:presLayoutVars>
      </dgm:prSet>
      <dgm:spPr/>
    </dgm:pt>
  </dgm:ptLst>
  <dgm:cxnLst>
    <dgm:cxn modelId="{CAB52A08-B8FE-482C-A5CB-3A1966381486}" type="presOf" srcId="{7E1AC939-35FF-4E2F-9EA3-01B933D55632}" destId="{97ABA17C-426D-4C7F-B48C-E9B06358D059}" srcOrd="0" destOrd="1" presId="urn:microsoft.com/office/officeart/2005/8/layout/list1"/>
    <dgm:cxn modelId="{1CE7701A-851F-46F5-8AAD-4FB8BE1B5829}" srcId="{0820D4BA-2B08-4CA3-B861-1A56B07E3AFB}" destId="{607579B1-A5C8-47EE-AB09-6FFC45F27FA0}" srcOrd="1" destOrd="0" parTransId="{22CF4BB0-5B77-49BC-8345-68B1A1CC5D6E}" sibTransId="{9D7404C3-42A4-4480-B886-2E2E6B96437D}"/>
    <dgm:cxn modelId="{18982A1C-843D-483D-B50A-240820AC03DC}" type="presOf" srcId="{F6D504CC-7874-46CD-9277-AF9FE1BE5021}" destId="{CF2CAD30-43A8-4AE9-8C01-192EB8E495B9}" srcOrd="1" destOrd="0" presId="urn:microsoft.com/office/officeart/2005/8/layout/list1"/>
    <dgm:cxn modelId="{315C0C1E-679E-4A33-BC08-5B9DB1950C64}" srcId="{7902F376-D43B-47D9-B076-830B8DDE3BD4}" destId="{7F463FC7-7C5E-43DC-8640-45F8225FA51E}" srcOrd="2" destOrd="0" parTransId="{69E4D810-6A99-4AB1-AB37-C2918691859C}" sibTransId="{2D0421A5-F36A-498E-B819-5369C9A733C0}"/>
    <dgm:cxn modelId="{C2EB3F36-A47E-4C94-BD67-6E816C3E5EFA}" srcId="{0820D4BA-2B08-4CA3-B861-1A56B07E3AFB}" destId="{F0B9D07F-742F-4FDB-B380-0EEECA68F447}" srcOrd="2" destOrd="0" parTransId="{8ED9E91E-DFB2-4F02-B4AE-B20B2772E458}" sibTransId="{ACA1418C-0BB3-4A21-8CEE-3C5268473809}"/>
    <dgm:cxn modelId="{4906013D-BC16-4760-9212-AEE52BDB8D1F}" type="presOf" srcId="{7F463FC7-7C5E-43DC-8640-45F8225FA51E}" destId="{CD34FB2C-89DE-4973-803A-1293ECC7DCEF}" srcOrd="0" destOrd="2" presId="urn:microsoft.com/office/officeart/2005/8/layout/list1"/>
    <dgm:cxn modelId="{74C8D43D-78FE-4FB5-9EBC-AB06681CE28D}" type="presOf" srcId="{607579B1-A5C8-47EE-AB09-6FFC45F27FA0}" destId="{EB6E744E-A08A-47BA-B76F-7B83B350FA64}" srcOrd="1" destOrd="0" presId="urn:microsoft.com/office/officeart/2005/8/layout/list1"/>
    <dgm:cxn modelId="{76C73540-9710-4671-A316-B103E43A4CE3}" type="presOf" srcId="{37957C90-4CE0-43B3-9F2C-FAD742BB2253}" destId="{189A1237-7AB2-459E-BD61-F04AB7F9E0FC}" srcOrd="0" destOrd="0" presId="urn:microsoft.com/office/officeart/2005/8/layout/list1"/>
    <dgm:cxn modelId="{1EF6A940-4C82-4F45-BD24-5CD73475DB39}" type="presOf" srcId="{F6D504CC-7874-46CD-9277-AF9FE1BE5021}" destId="{6A2DFC1C-A39C-4009-B588-B8C7BD9A4407}" srcOrd="0" destOrd="0" presId="urn:microsoft.com/office/officeart/2005/8/layout/list1"/>
    <dgm:cxn modelId="{292E5764-5A1F-4249-BF39-2727FA5217C7}" type="presOf" srcId="{607579B1-A5C8-47EE-AB09-6FFC45F27FA0}" destId="{E2858741-A456-44F4-978B-5D5481C69A50}" srcOrd="0" destOrd="0" presId="urn:microsoft.com/office/officeart/2005/8/layout/list1"/>
    <dgm:cxn modelId="{63DEAB6D-E8C1-4241-8563-38BC510A66BE}" type="presOf" srcId="{D4A6230E-1AC1-470B-9A30-F1987AFCB7C1}" destId="{97ABA17C-426D-4C7F-B48C-E9B06358D059}" srcOrd="0" destOrd="0" presId="urn:microsoft.com/office/officeart/2005/8/layout/list1"/>
    <dgm:cxn modelId="{D1985976-E7E8-4875-AE61-D1C04884EB03}" type="presOf" srcId="{DBD0A44C-1E5C-4E90-AF11-64B27C7A0F93}" destId="{CD34FB2C-89DE-4973-803A-1293ECC7DCEF}" srcOrd="0" destOrd="0" presId="urn:microsoft.com/office/officeart/2005/8/layout/list1"/>
    <dgm:cxn modelId="{A9A04879-3981-4A27-96F9-10F9C0040225}" type="presOf" srcId="{F0B9D07F-742F-4FDB-B380-0EEECA68F447}" destId="{83933081-AE93-4C4D-85FA-F13EE9FF2390}" srcOrd="0" destOrd="0" presId="urn:microsoft.com/office/officeart/2005/8/layout/list1"/>
    <dgm:cxn modelId="{6F8E9E79-D78D-46B6-954A-679F08F84C3C}" srcId="{F6D504CC-7874-46CD-9277-AF9FE1BE5021}" destId="{7E1AC939-35FF-4E2F-9EA3-01B933D55632}" srcOrd="1" destOrd="0" parTransId="{7EAF4A5C-9552-4285-AF93-0CF1B2F6ECFD}" sibTransId="{C0ECB1CD-BDB1-45D0-AF6B-31EF79636F2F}"/>
    <dgm:cxn modelId="{9FAE5D7D-8B7D-4ECD-802C-406F380446C5}" srcId="{0820D4BA-2B08-4CA3-B861-1A56B07E3AFB}" destId="{F6D504CC-7874-46CD-9277-AF9FE1BE5021}" srcOrd="0" destOrd="0" parTransId="{DE3C1AD7-E7A1-41EC-854C-172183CDA374}" sibTransId="{C1575E5D-209A-42D2-8E96-46B9F1FD4C60}"/>
    <dgm:cxn modelId="{BEEAE29E-67DC-48F4-95EB-23EFBFC46777}" type="presOf" srcId="{7902F376-D43B-47D9-B076-830B8DDE3BD4}" destId="{F995C2FF-D6BE-4DDA-A8EC-170D4035E7CC}" srcOrd="0" destOrd="0" presId="urn:microsoft.com/office/officeart/2005/8/layout/list1"/>
    <dgm:cxn modelId="{FBA362A5-18E5-4446-B55F-22110224B8AF}" srcId="{7902F376-D43B-47D9-B076-830B8DDE3BD4}" destId="{DBD0A44C-1E5C-4E90-AF11-64B27C7A0F93}" srcOrd="0" destOrd="0" parTransId="{624885EF-C5D0-4F1E-A212-D32511B821C1}" sibTransId="{22A936A5-8C95-43ED-A9D0-FF1729F8AB9B}"/>
    <dgm:cxn modelId="{D89EBDA7-E5B2-4A08-919F-109932D59DAA}" type="presOf" srcId="{F0B9D07F-742F-4FDB-B380-0EEECA68F447}" destId="{FF6F9A10-E118-46FE-A5B7-4A49FB7362B0}" srcOrd="1" destOrd="0" presId="urn:microsoft.com/office/officeart/2005/8/layout/list1"/>
    <dgm:cxn modelId="{BD7EDCA9-DEFE-47EF-9A4F-90E0FA3183E4}" srcId="{0820D4BA-2B08-4CA3-B861-1A56B07E3AFB}" destId="{37957C90-4CE0-43B3-9F2C-FAD742BB2253}" srcOrd="3" destOrd="0" parTransId="{0CFB481D-6341-4EE5-8D30-E840DDF83178}" sibTransId="{593B018A-8E71-49D3-96AB-4459CD982A08}"/>
    <dgm:cxn modelId="{25F5CDBF-7CED-429E-A5FA-E881BE12DBE4}" srcId="{0820D4BA-2B08-4CA3-B861-1A56B07E3AFB}" destId="{7902F376-D43B-47D9-B076-830B8DDE3BD4}" srcOrd="4" destOrd="0" parTransId="{1BA6CF4D-6EE4-45FD-ADED-CB86B3BB1994}" sibTransId="{7F50EF76-DBF8-4CE7-A9D4-0ECB523FA51C}"/>
    <dgm:cxn modelId="{4E54E6E7-5AF2-487D-B2B5-59E8366374F0}" srcId="{F6D504CC-7874-46CD-9277-AF9FE1BE5021}" destId="{D4A6230E-1AC1-470B-9A30-F1987AFCB7C1}" srcOrd="0" destOrd="0" parTransId="{5C2011E7-9EFE-4DD9-B75D-6CEA4E5B7AB9}" sibTransId="{AF956EFA-DF77-4C07-A1BE-85B0B946F3AA}"/>
    <dgm:cxn modelId="{1DC4A8F0-4152-4C98-B2BE-A26744F08333}" type="presOf" srcId="{37957C90-4CE0-43B3-9F2C-FAD742BB2253}" destId="{C36334F7-AE1C-4647-80A9-9B1B60AB9FA7}" srcOrd="1" destOrd="0" presId="urn:microsoft.com/office/officeart/2005/8/layout/list1"/>
    <dgm:cxn modelId="{77D589F3-72E3-496F-B9CC-C80F5A709B6D}" type="presOf" srcId="{7902F376-D43B-47D9-B076-830B8DDE3BD4}" destId="{730FFB4E-C99C-4E97-BDF1-6EF3C51FA316}" srcOrd="1" destOrd="0" presId="urn:microsoft.com/office/officeart/2005/8/layout/list1"/>
    <dgm:cxn modelId="{0B5665F8-7568-40EB-9836-2196178BD288}" type="presOf" srcId="{C1A6E4DA-96D6-4529-A197-CAB17CDC8A7F}" destId="{CD34FB2C-89DE-4973-803A-1293ECC7DCEF}" srcOrd="0" destOrd="1" presId="urn:microsoft.com/office/officeart/2005/8/layout/list1"/>
    <dgm:cxn modelId="{2AE820F9-9109-4CFB-B387-E3613987A23B}" type="presOf" srcId="{0820D4BA-2B08-4CA3-B861-1A56B07E3AFB}" destId="{CAD41A7F-2901-48C2-9DCB-27ECB925586B}" srcOrd="0" destOrd="0" presId="urn:microsoft.com/office/officeart/2005/8/layout/list1"/>
    <dgm:cxn modelId="{AD2973FF-4562-40E8-B319-62C44F5C39DD}" srcId="{7902F376-D43B-47D9-B076-830B8DDE3BD4}" destId="{C1A6E4DA-96D6-4529-A197-CAB17CDC8A7F}" srcOrd="1" destOrd="0" parTransId="{AEDDFEE2-A644-4583-81B9-CD4B65066B18}" sibTransId="{FD205AC5-DBA2-4B5E-A128-CB423D806B50}"/>
    <dgm:cxn modelId="{21C18474-3185-4154-843F-5A7CEB72818B}" type="presParOf" srcId="{CAD41A7F-2901-48C2-9DCB-27ECB925586B}" destId="{CD72BFA9-E2D4-4412-8278-FC3CAF6094A9}" srcOrd="0" destOrd="0" presId="urn:microsoft.com/office/officeart/2005/8/layout/list1"/>
    <dgm:cxn modelId="{09DB3A2C-3AF5-4A1D-8B68-7FE4875351F7}" type="presParOf" srcId="{CD72BFA9-E2D4-4412-8278-FC3CAF6094A9}" destId="{6A2DFC1C-A39C-4009-B588-B8C7BD9A4407}" srcOrd="0" destOrd="0" presId="urn:microsoft.com/office/officeart/2005/8/layout/list1"/>
    <dgm:cxn modelId="{8B9D7D8B-BA15-4AB8-B940-CCAA78072236}" type="presParOf" srcId="{CD72BFA9-E2D4-4412-8278-FC3CAF6094A9}" destId="{CF2CAD30-43A8-4AE9-8C01-192EB8E495B9}" srcOrd="1" destOrd="0" presId="urn:microsoft.com/office/officeart/2005/8/layout/list1"/>
    <dgm:cxn modelId="{BCDC99B9-2A60-4BF0-B32D-F31582AA7D8E}" type="presParOf" srcId="{CAD41A7F-2901-48C2-9DCB-27ECB925586B}" destId="{1B058AF0-4018-4A50-BFEA-000BDB3EB5FF}" srcOrd="1" destOrd="0" presId="urn:microsoft.com/office/officeart/2005/8/layout/list1"/>
    <dgm:cxn modelId="{8ED7B589-FE0D-4312-845A-55698EFF673E}" type="presParOf" srcId="{CAD41A7F-2901-48C2-9DCB-27ECB925586B}" destId="{97ABA17C-426D-4C7F-B48C-E9B06358D059}" srcOrd="2" destOrd="0" presId="urn:microsoft.com/office/officeart/2005/8/layout/list1"/>
    <dgm:cxn modelId="{54E09600-4683-4F31-8B08-AB30B65A2DF1}" type="presParOf" srcId="{CAD41A7F-2901-48C2-9DCB-27ECB925586B}" destId="{B01513F8-A66B-4DD9-84D8-9F0848B92814}" srcOrd="3" destOrd="0" presId="urn:microsoft.com/office/officeart/2005/8/layout/list1"/>
    <dgm:cxn modelId="{3AA0CE51-F82B-4FB6-B62C-86493086385F}" type="presParOf" srcId="{CAD41A7F-2901-48C2-9DCB-27ECB925586B}" destId="{476CAE85-93CF-443D-B42A-2B7AE5BCEE71}" srcOrd="4" destOrd="0" presId="urn:microsoft.com/office/officeart/2005/8/layout/list1"/>
    <dgm:cxn modelId="{756CE8CC-76DB-4858-8E2E-5CFAC3D5772D}" type="presParOf" srcId="{476CAE85-93CF-443D-B42A-2B7AE5BCEE71}" destId="{E2858741-A456-44F4-978B-5D5481C69A50}" srcOrd="0" destOrd="0" presId="urn:microsoft.com/office/officeart/2005/8/layout/list1"/>
    <dgm:cxn modelId="{43C3BD76-88AB-4E1C-AA12-FF3619BCD0D9}" type="presParOf" srcId="{476CAE85-93CF-443D-B42A-2B7AE5BCEE71}" destId="{EB6E744E-A08A-47BA-B76F-7B83B350FA64}" srcOrd="1" destOrd="0" presId="urn:microsoft.com/office/officeart/2005/8/layout/list1"/>
    <dgm:cxn modelId="{00806459-15F4-44F1-B060-43CB85681BE3}" type="presParOf" srcId="{CAD41A7F-2901-48C2-9DCB-27ECB925586B}" destId="{58FD8AB8-35BC-4A8A-AF35-717EC34941B4}" srcOrd="5" destOrd="0" presId="urn:microsoft.com/office/officeart/2005/8/layout/list1"/>
    <dgm:cxn modelId="{D216F4FD-5F4E-47D4-B52D-68856C8EC675}" type="presParOf" srcId="{CAD41A7F-2901-48C2-9DCB-27ECB925586B}" destId="{C0E3DC8B-6A7F-42CF-97AD-F1B8EE245DDE}" srcOrd="6" destOrd="0" presId="urn:microsoft.com/office/officeart/2005/8/layout/list1"/>
    <dgm:cxn modelId="{E78A9830-77F9-4788-8489-ACCCF92B12E7}" type="presParOf" srcId="{CAD41A7F-2901-48C2-9DCB-27ECB925586B}" destId="{12B6223D-3C52-4FF0-A443-D76844D1EED1}" srcOrd="7" destOrd="0" presId="urn:microsoft.com/office/officeart/2005/8/layout/list1"/>
    <dgm:cxn modelId="{9A1EC357-6B6F-42AF-9C13-ECD2A5016D83}" type="presParOf" srcId="{CAD41A7F-2901-48C2-9DCB-27ECB925586B}" destId="{A8C6B02F-0EA7-488F-A45F-7D1D09FD0261}" srcOrd="8" destOrd="0" presId="urn:microsoft.com/office/officeart/2005/8/layout/list1"/>
    <dgm:cxn modelId="{E352CC8E-5352-4D8A-8CAD-4B57536512CA}" type="presParOf" srcId="{A8C6B02F-0EA7-488F-A45F-7D1D09FD0261}" destId="{83933081-AE93-4C4D-85FA-F13EE9FF2390}" srcOrd="0" destOrd="0" presId="urn:microsoft.com/office/officeart/2005/8/layout/list1"/>
    <dgm:cxn modelId="{21DE9316-6754-463C-AE89-E14D0F8447E2}" type="presParOf" srcId="{A8C6B02F-0EA7-488F-A45F-7D1D09FD0261}" destId="{FF6F9A10-E118-46FE-A5B7-4A49FB7362B0}" srcOrd="1" destOrd="0" presId="urn:microsoft.com/office/officeart/2005/8/layout/list1"/>
    <dgm:cxn modelId="{1F8D8D23-60FB-4E7E-B81D-FDD0E12D0B71}" type="presParOf" srcId="{CAD41A7F-2901-48C2-9DCB-27ECB925586B}" destId="{4D638E17-0B8C-4E29-B665-EBF61F6C84DC}" srcOrd="9" destOrd="0" presId="urn:microsoft.com/office/officeart/2005/8/layout/list1"/>
    <dgm:cxn modelId="{CB8B366F-B537-487A-979C-2C52E0A3B67C}" type="presParOf" srcId="{CAD41A7F-2901-48C2-9DCB-27ECB925586B}" destId="{4EADA235-6B0E-4783-AAC3-FC0E443ECA4E}" srcOrd="10" destOrd="0" presId="urn:microsoft.com/office/officeart/2005/8/layout/list1"/>
    <dgm:cxn modelId="{A08771A5-F8FC-4B8C-B28F-DD1C9ECDA7D3}" type="presParOf" srcId="{CAD41A7F-2901-48C2-9DCB-27ECB925586B}" destId="{59385ABC-0DA7-4172-BB5B-4A32AD465FB2}" srcOrd="11" destOrd="0" presId="urn:microsoft.com/office/officeart/2005/8/layout/list1"/>
    <dgm:cxn modelId="{C925C773-B48C-4392-B9BE-F6E0BAE82F86}" type="presParOf" srcId="{CAD41A7F-2901-48C2-9DCB-27ECB925586B}" destId="{10539BFE-C49B-49D9-AD5D-A53A00915A13}" srcOrd="12" destOrd="0" presId="urn:microsoft.com/office/officeart/2005/8/layout/list1"/>
    <dgm:cxn modelId="{B9A5F7CC-1545-4F42-A3F3-3F79EB597B3F}" type="presParOf" srcId="{10539BFE-C49B-49D9-AD5D-A53A00915A13}" destId="{189A1237-7AB2-459E-BD61-F04AB7F9E0FC}" srcOrd="0" destOrd="0" presId="urn:microsoft.com/office/officeart/2005/8/layout/list1"/>
    <dgm:cxn modelId="{0F6A3968-2F9C-4FAE-8AB4-F50287F3C951}" type="presParOf" srcId="{10539BFE-C49B-49D9-AD5D-A53A00915A13}" destId="{C36334F7-AE1C-4647-80A9-9B1B60AB9FA7}" srcOrd="1" destOrd="0" presId="urn:microsoft.com/office/officeart/2005/8/layout/list1"/>
    <dgm:cxn modelId="{EA09DB61-2CFC-45DE-966B-0AC66F1B4D9D}" type="presParOf" srcId="{CAD41A7F-2901-48C2-9DCB-27ECB925586B}" destId="{8D5394F3-B119-4A76-B1A2-EEB7F6D91AD7}" srcOrd="13" destOrd="0" presId="urn:microsoft.com/office/officeart/2005/8/layout/list1"/>
    <dgm:cxn modelId="{A659833B-1F9A-4380-B1D8-A638853AC578}" type="presParOf" srcId="{CAD41A7F-2901-48C2-9DCB-27ECB925586B}" destId="{25005420-63F1-4034-BCCB-0D4AA8DCA222}" srcOrd="14" destOrd="0" presId="urn:microsoft.com/office/officeart/2005/8/layout/list1"/>
    <dgm:cxn modelId="{48C812D0-6349-418A-983E-F70E6A0DD882}" type="presParOf" srcId="{CAD41A7F-2901-48C2-9DCB-27ECB925586B}" destId="{CBF21005-D972-4C0F-AFFF-381F4490C383}" srcOrd="15" destOrd="0" presId="urn:microsoft.com/office/officeart/2005/8/layout/list1"/>
    <dgm:cxn modelId="{2611BE58-4033-4187-A16D-D4E5D3B5031F}" type="presParOf" srcId="{CAD41A7F-2901-48C2-9DCB-27ECB925586B}" destId="{E5A43B1B-F275-4123-9BE0-1954358258A0}" srcOrd="16" destOrd="0" presId="urn:microsoft.com/office/officeart/2005/8/layout/list1"/>
    <dgm:cxn modelId="{ED00B305-84B2-4236-9EF1-990F08BB21FA}" type="presParOf" srcId="{E5A43B1B-F275-4123-9BE0-1954358258A0}" destId="{F995C2FF-D6BE-4DDA-A8EC-170D4035E7CC}" srcOrd="0" destOrd="0" presId="urn:microsoft.com/office/officeart/2005/8/layout/list1"/>
    <dgm:cxn modelId="{4C9CDEEF-D00A-47CE-9AB9-E92883B24743}" type="presParOf" srcId="{E5A43B1B-F275-4123-9BE0-1954358258A0}" destId="{730FFB4E-C99C-4E97-BDF1-6EF3C51FA316}" srcOrd="1" destOrd="0" presId="urn:microsoft.com/office/officeart/2005/8/layout/list1"/>
    <dgm:cxn modelId="{F40A5BFE-713F-4D9B-A79E-2CA250526BA9}" type="presParOf" srcId="{CAD41A7F-2901-48C2-9DCB-27ECB925586B}" destId="{34519506-8634-4364-AF2B-F273927CCABB}" srcOrd="17" destOrd="0" presId="urn:microsoft.com/office/officeart/2005/8/layout/list1"/>
    <dgm:cxn modelId="{D6C68828-B502-4DD2-A6C2-06A279197CB8}" type="presParOf" srcId="{CAD41A7F-2901-48C2-9DCB-27ECB925586B}" destId="{CD34FB2C-89DE-4973-803A-1293ECC7DCE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0DE3FA-6D82-4390-9FD7-A427F5492363}" type="doc">
      <dgm:prSet loTypeId="urn:microsoft.com/office/officeart/2009/3/layout/HorizontalOrganizationChart" loCatId="hierarchy" qsTypeId="urn:microsoft.com/office/officeart/2005/8/quickstyle/simple4" qsCatId="simple" csTypeId="urn:microsoft.com/office/officeart/2005/8/colors/accent0_3" csCatId="mainScheme"/>
      <dgm:spPr/>
      <dgm:t>
        <a:bodyPr/>
        <a:lstStyle/>
        <a:p>
          <a:endParaRPr lang="en-US"/>
        </a:p>
      </dgm:t>
    </dgm:pt>
    <dgm:pt modelId="{B46F28E4-D74A-4843-9106-A1A7F93A2390}">
      <dgm:prSet/>
      <dgm:spPr/>
      <dgm:t>
        <a:bodyPr/>
        <a:lstStyle/>
        <a:p>
          <a:r>
            <a:rPr lang="en-US" dirty="0"/>
            <a:t>Tailor to the </a:t>
          </a:r>
        </a:p>
      </dgm:t>
    </dgm:pt>
    <dgm:pt modelId="{EE31D73B-6202-447B-A07C-FAA9F4BFE0A3}" type="parTrans" cxnId="{5A349B4A-AD55-4E12-8D75-58E6A34F9325}">
      <dgm:prSet/>
      <dgm:spPr/>
      <dgm:t>
        <a:bodyPr/>
        <a:lstStyle/>
        <a:p>
          <a:endParaRPr lang="en-US"/>
        </a:p>
      </dgm:t>
    </dgm:pt>
    <dgm:pt modelId="{7A577D40-0880-48FC-A075-671D7ADD55F7}" type="sibTrans" cxnId="{5A349B4A-AD55-4E12-8D75-58E6A34F9325}">
      <dgm:prSet/>
      <dgm:spPr/>
      <dgm:t>
        <a:bodyPr/>
        <a:lstStyle/>
        <a:p>
          <a:endParaRPr lang="en-US"/>
        </a:p>
      </dgm:t>
    </dgm:pt>
    <dgm:pt modelId="{1A1E3074-5A59-478B-92FD-43215416046E}">
      <dgm:prSet/>
      <dgm:spPr/>
      <dgm:t>
        <a:bodyPr/>
        <a:lstStyle/>
        <a:p>
          <a:r>
            <a:rPr lang="en-US"/>
            <a:t>Setting</a:t>
          </a:r>
        </a:p>
      </dgm:t>
    </dgm:pt>
    <dgm:pt modelId="{7A80E21B-6349-4ADA-80A6-9CDC49853A12}" type="parTrans" cxnId="{FFAFAE70-81C6-4C83-A7A3-9A52AE032BEB}">
      <dgm:prSet/>
      <dgm:spPr/>
      <dgm:t>
        <a:bodyPr/>
        <a:lstStyle/>
        <a:p>
          <a:endParaRPr lang="en-US"/>
        </a:p>
      </dgm:t>
    </dgm:pt>
    <dgm:pt modelId="{A3AE2FC4-036B-4C1D-BDFF-7E55C41EFDAC}" type="sibTrans" cxnId="{FFAFAE70-81C6-4C83-A7A3-9A52AE032BEB}">
      <dgm:prSet/>
      <dgm:spPr/>
      <dgm:t>
        <a:bodyPr/>
        <a:lstStyle/>
        <a:p>
          <a:endParaRPr lang="en-US"/>
        </a:p>
      </dgm:t>
    </dgm:pt>
    <dgm:pt modelId="{0622F108-B68E-4932-A66E-37A4865A609C}">
      <dgm:prSet/>
      <dgm:spPr/>
      <dgm:t>
        <a:bodyPr/>
        <a:lstStyle/>
        <a:p>
          <a:r>
            <a:rPr lang="en-US"/>
            <a:t>Audience</a:t>
          </a:r>
        </a:p>
      </dgm:t>
    </dgm:pt>
    <dgm:pt modelId="{AD06C41D-8225-42A2-BB43-3749392600F0}" type="parTrans" cxnId="{E22BABCA-C083-4A95-823C-CE8674D1306B}">
      <dgm:prSet/>
      <dgm:spPr/>
      <dgm:t>
        <a:bodyPr/>
        <a:lstStyle/>
        <a:p>
          <a:endParaRPr lang="en-US"/>
        </a:p>
      </dgm:t>
    </dgm:pt>
    <dgm:pt modelId="{05CDB88A-12EB-4A15-A170-9686B416C3DF}" type="sibTrans" cxnId="{E22BABCA-C083-4A95-823C-CE8674D1306B}">
      <dgm:prSet/>
      <dgm:spPr/>
      <dgm:t>
        <a:bodyPr/>
        <a:lstStyle/>
        <a:p>
          <a:endParaRPr lang="en-US"/>
        </a:p>
      </dgm:t>
    </dgm:pt>
    <dgm:pt modelId="{2FAB9040-7CFA-4C35-8FCA-2F8A95D32A4C}">
      <dgm:prSet/>
      <dgm:spPr/>
      <dgm:t>
        <a:bodyPr/>
        <a:lstStyle/>
        <a:p>
          <a:r>
            <a:rPr lang="en-US"/>
            <a:t>Topic</a:t>
          </a:r>
        </a:p>
      </dgm:t>
    </dgm:pt>
    <dgm:pt modelId="{FD0995F2-2EE7-49EE-96F7-2C5352AF5893}" type="parTrans" cxnId="{6271B2E8-F79F-4A1C-99A1-5280DEEE2AA4}">
      <dgm:prSet/>
      <dgm:spPr/>
      <dgm:t>
        <a:bodyPr/>
        <a:lstStyle/>
        <a:p>
          <a:endParaRPr lang="en-US"/>
        </a:p>
      </dgm:t>
    </dgm:pt>
    <dgm:pt modelId="{0AB2BDDE-7F7A-4CBE-B841-CCFB970E9C77}" type="sibTrans" cxnId="{6271B2E8-F79F-4A1C-99A1-5280DEEE2AA4}">
      <dgm:prSet/>
      <dgm:spPr/>
      <dgm:t>
        <a:bodyPr/>
        <a:lstStyle/>
        <a:p>
          <a:endParaRPr lang="en-US"/>
        </a:p>
      </dgm:t>
    </dgm:pt>
    <dgm:pt modelId="{A7CAC989-BB19-4B7F-912F-AD17D0F0E34B}" type="pres">
      <dgm:prSet presAssocID="{810DE3FA-6D82-4390-9FD7-A427F5492363}" presName="hierChild1" presStyleCnt="0">
        <dgm:presLayoutVars>
          <dgm:orgChart val="1"/>
          <dgm:chPref val="1"/>
          <dgm:dir/>
          <dgm:animOne val="branch"/>
          <dgm:animLvl val="lvl"/>
          <dgm:resizeHandles/>
        </dgm:presLayoutVars>
      </dgm:prSet>
      <dgm:spPr/>
    </dgm:pt>
    <dgm:pt modelId="{66B28FAC-EE45-4FE2-A2B0-D1978C4F9195}" type="pres">
      <dgm:prSet presAssocID="{B46F28E4-D74A-4843-9106-A1A7F93A2390}" presName="hierRoot1" presStyleCnt="0">
        <dgm:presLayoutVars>
          <dgm:hierBranch val="init"/>
        </dgm:presLayoutVars>
      </dgm:prSet>
      <dgm:spPr/>
    </dgm:pt>
    <dgm:pt modelId="{41D0C5DD-D994-47E2-A45E-0356326FE40D}" type="pres">
      <dgm:prSet presAssocID="{B46F28E4-D74A-4843-9106-A1A7F93A2390}" presName="rootComposite1" presStyleCnt="0"/>
      <dgm:spPr/>
    </dgm:pt>
    <dgm:pt modelId="{18774B81-3069-41D2-B93B-9E8C21CC1A2D}" type="pres">
      <dgm:prSet presAssocID="{B46F28E4-D74A-4843-9106-A1A7F93A2390}" presName="rootText1" presStyleLbl="node0" presStyleIdx="0" presStyleCnt="1">
        <dgm:presLayoutVars>
          <dgm:chPref val="3"/>
        </dgm:presLayoutVars>
      </dgm:prSet>
      <dgm:spPr/>
    </dgm:pt>
    <dgm:pt modelId="{3D86F06A-55CD-4A06-880E-CF32FB1C5CFC}" type="pres">
      <dgm:prSet presAssocID="{B46F28E4-D74A-4843-9106-A1A7F93A2390}" presName="rootConnector1" presStyleLbl="node1" presStyleIdx="0" presStyleCnt="0"/>
      <dgm:spPr/>
    </dgm:pt>
    <dgm:pt modelId="{8C115C47-8625-40C4-AA35-E616D5C7476D}" type="pres">
      <dgm:prSet presAssocID="{B46F28E4-D74A-4843-9106-A1A7F93A2390}" presName="hierChild2" presStyleCnt="0"/>
      <dgm:spPr/>
    </dgm:pt>
    <dgm:pt modelId="{1BBF685D-FD1C-4D63-97E3-567778571602}" type="pres">
      <dgm:prSet presAssocID="{7A80E21B-6349-4ADA-80A6-9CDC49853A12}" presName="Name64" presStyleLbl="parChTrans1D2" presStyleIdx="0" presStyleCnt="3"/>
      <dgm:spPr/>
    </dgm:pt>
    <dgm:pt modelId="{8C0CFF7F-5814-408F-8408-38E6BAB9F0A2}" type="pres">
      <dgm:prSet presAssocID="{1A1E3074-5A59-478B-92FD-43215416046E}" presName="hierRoot2" presStyleCnt="0">
        <dgm:presLayoutVars>
          <dgm:hierBranch val="init"/>
        </dgm:presLayoutVars>
      </dgm:prSet>
      <dgm:spPr/>
    </dgm:pt>
    <dgm:pt modelId="{D8909D8D-9675-47C6-ACD6-57AEEB537633}" type="pres">
      <dgm:prSet presAssocID="{1A1E3074-5A59-478B-92FD-43215416046E}" presName="rootComposite" presStyleCnt="0"/>
      <dgm:spPr/>
    </dgm:pt>
    <dgm:pt modelId="{E660E57D-02DF-42DD-9863-E138779F2417}" type="pres">
      <dgm:prSet presAssocID="{1A1E3074-5A59-478B-92FD-43215416046E}" presName="rootText" presStyleLbl="node2" presStyleIdx="0" presStyleCnt="3">
        <dgm:presLayoutVars>
          <dgm:chPref val="3"/>
        </dgm:presLayoutVars>
      </dgm:prSet>
      <dgm:spPr/>
    </dgm:pt>
    <dgm:pt modelId="{2284D6AD-865A-4D45-A341-AABE4632B81A}" type="pres">
      <dgm:prSet presAssocID="{1A1E3074-5A59-478B-92FD-43215416046E}" presName="rootConnector" presStyleLbl="node2" presStyleIdx="0" presStyleCnt="3"/>
      <dgm:spPr/>
    </dgm:pt>
    <dgm:pt modelId="{03D41371-376F-451E-90B3-C3FEB362B5CA}" type="pres">
      <dgm:prSet presAssocID="{1A1E3074-5A59-478B-92FD-43215416046E}" presName="hierChild4" presStyleCnt="0"/>
      <dgm:spPr/>
    </dgm:pt>
    <dgm:pt modelId="{D8C72419-CB0A-4586-973F-E5855E8E0E68}" type="pres">
      <dgm:prSet presAssocID="{1A1E3074-5A59-478B-92FD-43215416046E}" presName="hierChild5" presStyleCnt="0"/>
      <dgm:spPr/>
    </dgm:pt>
    <dgm:pt modelId="{9F876C4E-AFC3-4A8C-950A-1FABC847330A}" type="pres">
      <dgm:prSet presAssocID="{AD06C41D-8225-42A2-BB43-3749392600F0}" presName="Name64" presStyleLbl="parChTrans1D2" presStyleIdx="1" presStyleCnt="3"/>
      <dgm:spPr/>
    </dgm:pt>
    <dgm:pt modelId="{6FAE2B51-CC72-4332-8599-A685E5CD82EC}" type="pres">
      <dgm:prSet presAssocID="{0622F108-B68E-4932-A66E-37A4865A609C}" presName="hierRoot2" presStyleCnt="0">
        <dgm:presLayoutVars>
          <dgm:hierBranch val="init"/>
        </dgm:presLayoutVars>
      </dgm:prSet>
      <dgm:spPr/>
    </dgm:pt>
    <dgm:pt modelId="{733593BF-A365-4DCB-949C-305EA670C42F}" type="pres">
      <dgm:prSet presAssocID="{0622F108-B68E-4932-A66E-37A4865A609C}" presName="rootComposite" presStyleCnt="0"/>
      <dgm:spPr/>
    </dgm:pt>
    <dgm:pt modelId="{64F32DAC-043A-4D2A-A559-B8E1113937C6}" type="pres">
      <dgm:prSet presAssocID="{0622F108-B68E-4932-A66E-37A4865A609C}" presName="rootText" presStyleLbl="node2" presStyleIdx="1" presStyleCnt="3">
        <dgm:presLayoutVars>
          <dgm:chPref val="3"/>
        </dgm:presLayoutVars>
      </dgm:prSet>
      <dgm:spPr/>
    </dgm:pt>
    <dgm:pt modelId="{5E7F2FE7-D727-4DA6-92EA-627975EBB6C1}" type="pres">
      <dgm:prSet presAssocID="{0622F108-B68E-4932-A66E-37A4865A609C}" presName="rootConnector" presStyleLbl="node2" presStyleIdx="1" presStyleCnt="3"/>
      <dgm:spPr/>
    </dgm:pt>
    <dgm:pt modelId="{947C7351-4E73-402F-AC68-5286CAB31739}" type="pres">
      <dgm:prSet presAssocID="{0622F108-B68E-4932-A66E-37A4865A609C}" presName="hierChild4" presStyleCnt="0"/>
      <dgm:spPr/>
    </dgm:pt>
    <dgm:pt modelId="{93997A3D-B66B-42C9-93E7-23074AAFFAC9}" type="pres">
      <dgm:prSet presAssocID="{0622F108-B68E-4932-A66E-37A4865A609C}" presName="hierChild5" presStyleCnt="0"/>
      <dgm:spPr/>
    </dgm:pt>
    <dgm:pt modelId="{F6BA189C-652D-44DF-938E-67BD2C7C6261}" type="pres">
      <dgm:prSet presAssocID="{FD0995F2-2EE7-49EE-96F7-2C5352AF5893}" presName="Name64" presStyleLbl="parChTrans1D2" presStyleIdx="2" presStyleCnt="3"/>
      <dgm:spPr/>
    </dgm:pt>
    <dgm:pt modelId="{AF04A63D-EB95-48F7-94EC-9CD529810F7B}" type="pres">
      <dgm:prSet presAssocID="{2FAB9040-7CFA-4C35-8FCA-2F8A95D32A4C}" presName="hierRoot2" presStyleCnt="0">
        <dgm:presLayoutVars>
          <dgm:hierBranch val="init"/>
        </dgm:presLayoutVars>
      </dgm:prSet>
      <dgm:spPr/>
    </dgm:pt>
    <dgm:pt modelId="{966CB6FD-274B-49E2-9976-1DE7A6D1D6A2}" type="pres">
      <dgm:prSet presAssocID="{2FAB9040-7CFA-4C35-8FCA-2F8A95D32A4C}" presName="rootComposite" presStyleCnt="0"/>
      <dgm:spPr/>
    </dgm:pt>
    <dgm:pt modelId="{A2BE8086-042B-43C0-9698-E7BA0A67D461}" type="pres">
      <dgm:prSet presAssocID="{2FAB9040-7CFA-4C35-8FCA-2F8A95D32A4C}" presName="rootText" presStyleLbl="node2" presStyleIdx="2" presStyleCnt="3">
        <dgm:presLayoutVars>
          <dgm:chPref val="3"/>
        </dgm:presLayoutVars>
      </dgm:prSet>
      <dgm:spPr/>
    </dgm:pt>
    <dgm:pt modelId="{C641444B-1B93-4BC3-B0BD-23242D6195BA}" type="pres">
      <dgm:prSet presAssocID="{2FAB9040-7CFA-4C35-8FCA-2F8A95D32A4C}" presName="rootConnector" presStyleLbl="node2" presStyleIdx="2" presStyleCnt="3"/>
      <dgm:spPr/>
    </dgm:pt>
    <dgm:pt modelId="{3902100E-DF59-4D82-870C-CC23E2A2323A}" type="pres">
      <dgm:prSet presAssocID="{2FAB9040-7CFA-4C35-8FCA-2F8A95D32A4C}" presName="hierChild4" presStyleCnt="0"/>
      <dgm:spPr/>
    </dgm:pt>
    <dgm:pt modelId="{229D21E9-FDC1-46FA-9121-2AC08EF408B2}" type="pres">
      <dgm:prSet presAssocID="{2FAB9040-7CFA-4C35-8FCA-2F8A95D32A4C}" presName="hierChild5" presStyleCnt="0"/>
      <dgm:spPr/>
    </dgm:pt>
    <dgm:pt modelId="{EDB86963-CAD2-4616-97E4-C8D38CE829C6}" type="pres">
      <dgm:prSet presAssocID="{B46F28E4-D74A-4843-9106-A1A7F93A2390}" presName="hierChild3" presStyleCnt="0"/>
      <dgm:spPr/>
    </dgm:pt>
  </dgm:ptLst>
  <dgm:cxnLst>
    <dgm:cxn modelId="{9892035E-E0F6-422E-AA3A-CA9A5F692A7B}" type="presOf" srcId="{810DE3FA-6D82-4390-9FD7-A427F5492363}" destId="{A7CAC989-BB19-4B7F-912F-AD17D0F0E34B}" srcOrd="0" destOrd="0" presId="urn:microsoft.com/office/officeart/2009/3/layout/HorizontalOrganizationChart"/>
    <dgm:cxn modelId="{5A349B4A-AD55-4E12-8D75-58E6A34F9325}" srcId="{810DE3FA-6D82-4390-9FD7-A427F5492363}" destId="{B46F28E4-D74A-4843-9106-A1A7F93A2390}" srcOrd="0" destOrd="0" parTransId="{EE31D73B-6202-447B-A07C-FAA9F4BFE0A3}" sibTransId="{7A577D40-0880-48FC-A075-671D7ADD55F7}"/>
    <dgm:cxn modelId="{7E257D50-4EE8-4056-B370-352A21BD7089}" type="presOf" srcId="{1A1E3074-5A59-478B-92FD-43215416046E}" destId="{2284D6AD-865A-4D45-A341-AABE4632B81A}" srcOrd="1" destOrd="0" presId="urn:microsoft.com/office/officeart/2009/3/layout/HorizontalOrganizationChart"/>
    <dgm:cxn modelId="{FFAFAE70-81C6-4C83-A7A3-9A52AE032BEB}" srcId="{B46F28E4-D74A-4843-9106-A1A7F93A2390}" destId="{1A1E3074-5A59-478B-92FD-43215416046E}" srcOrd="0" destOrd="0" parTransId="{7A80E21B-6349-4ADA-80A6-9CDC49853A12}" sibTransId="{A3AE2FC4-036B-4C1D-BDFF-7E55C41EFDAC}"/>
    <dgm:cxn modelId="{D562A154-2215-461C-8082-DA3DA4E49EB5}" type="presOf" srcId="{B46F28E4-D74A-4843-9106-A1A7F93A2390}" destId="{18774B81-3069-41D2-B93B-9E8C21CC1A2D}" srcOrd="0" destOrd="0" presId="urn:microsoft.com/office/officeart/2009/3/layout/HorizontalOrganizationChart"/>
    <dgm:cxn modelId="{5D1F0376-5028-4C42-B723-1BC677B8C7DF}" type="presOf" srcId="{7A80E21B-6349-4ADA-80A6-9CDC49853A12}" destId="{1BBF685D-FD1C-4D63-97E3-567778571602}" srcOrd="0" destOrd="0" presId="urn:microsoft.com/office/officeart/2009/3/layout/HorizontalOrganizationChart"/>
    <dgm:cxn modelId="{F3E2D97A-A52C-4D35-9DB0-62E48E8FD417}" type="presOf" srcId="{1A1E3074-5A59-478B-92FD-43215416046E}" destId="{E660E57D-02DF-42DD-9863-E138779F2417}" srcOrd="0" destOrd="0" presId="urn:microsoft.com/office/officeart/2009/3/layout/HorizontalOrganizationChart"/>
    <dgm:cxn modelId="{D6CDE7A1-47F6-4CF3-BB29-87D6FDA6A276}" type="presOf" srcId="{AD06C41D-8225-42A2-BB43-3749392600F0}" destId="{9F876C4E-AFC3-4A8C-950A-1FABC847330A}" srcOrd="0" destOrd="0" presId="urn:microsoft.com/office/officeart/2009/3/layout/HorizontalOrganizationChart"/>
    <dgm:cxn modelId="{EA0D69AC-CAC0-491D-8E96-B508A1F20B4F}" type="presOf" srcId="{0622F108-B68E-4932-A66E-37A4865A609C}" destId="{5E7F2FE7-D727-4DA6-92EA-627975EBB6C1}" srcOrd="1" destOrd="0" presId="urn:microsoft.com/office/officeart/2009/3/layout/HorizontalOrganizationChart"/>
    <dgm:cxn modelId="{4D0B03C2-21FB-4478-9966-741282AC4FBC}" type="presOf" srcId="{B46F28E4-D74A-4843-9106-A1A7F93A2390}" destId="{3D86F06A-55CD-4A06-880E-CF32FB1C5CFC}" srcOrd="1" destOrd="0" presId="urn:microsoft.com/office/officeart/2009/3/layout/HorizontalOrganizationChart"/>
    <dgm:cxn modelId="{E22BABCA-C083-4A95-823C-CE8674D1306B}" srcId="{B46F28E4-D74A-4843-9106-A1A7F93A2390}" destId="{0622F108-B68E-4932-A66E-37A4865A609C}" srcOrd="1" destOrd="0" parTransId="{AD06C41D-8225-42A2-BB43-3749392600F0}" sibTransId="{05CDB88A-12EB-4A15-A170-9686B416C3DF}"/>
    <dgm:cxn modelId="{895CE1D6-6021-49A0-A79F-9ACB280CFA64}" type="presOf" srcId="{2FAB9040-7CFA-4C35-8FCA-2F8A95D32A4C}" destId="{C641444B-1B93-4BC3-B0BD-23242D6195BA}" srcOrd="1" destOrd="0" presId="urn:microsoft.com/office/officeart/2009/3/layout/HorizontalOrganizationChart"/>
    <dgm:cxn modelId="{6271B2E8-F79F-4A1C-99A1-5280DEEE2AA4}" srcId="{B46F28E4-D74A-4843-9106-A1A7F93A2390}" destId="{2FAB9040-7CFA-4C35-8FCA-2F8A95D32A4C}" srcOrd="2" destOrd="0" parTransId="{FD0995F2-2EE7-49EE-96F7-2C5352AF5893}" sibTransId="{0AB2BDDE-7F7A-4CBE-B841-CCFB970E9C77}"/>
    <dgm:cxn modelId="{BAC04BEA-E299-4148-B093-25F5C0B44B72}" type="presOf" srcId="{0622F108-B68E-4932-A66E-37A4865A609C}" destId="{64F32DAC-043A-4D2A-A559-B8E1113937C6}" srcOrd="0" destOrd="0" presId="urn:microsoft.com/office/officeart/2009/3/layout/HorizontalOrganizationChart"/>
    <dgm:cxn modelId="{C43D78EA-45FB-4D2E-9289-484BECB2A0A0}" type="presOf" srcId="{2FAB9040-7CFA-4C35-8FCA-2F8A95D32A4C}" destId="{A2BE8086-042B-43C0-9698-E7BA0A67D461}" srcOrd="0" destOrd="0" presId="urn:microsoft.com/office/officeart/2009/3/layout/HorizontalOrganizationChart"/>
    <dgm:cxn modelId="{64ABFFFF-DCCE-4F76-B8CA-6521A59958B5}" type="presOf" srcId="{FD0995F2-2EE7-49EE-96F7-2C5352AF5893}" destId="{F6BA189C-652D-44DF-938E-67BD2C7C6261}" srcOrd="0" destOrd="0" presId="urn:microsoft.com/office/officeart/2009/3/layout/HorizontalOrganizationChart"/>
    <dgm:cxn modelId="{8F03AD87-E69E-4E09-83E3-7ADF8B551B36}" type="presParOf" srcId="{A7CAC989-BB19-4B7F-912F-AD17D0F0E34B}" destId="{66B28FAC-EE45-4FE2-A2B0-D1978C4F9195}" srcOrd="0" destOrd="0" presId="urn:microsoft.com/office/officeart/2009/3/layout/HorizontalOrganizationChart"/>
    <dgm:cxn modelId="{3CC2799D-126A-4D7C-8939-A04D826BC94F}" type="presParOf" srcId="{66B28FAC-EE45-4FE2-A2B0-D1978C4F9195}" destId="{41D0C5DD-D994-47E2-A45E-0356326FE40D}" srcOrd="0" destOrd="0" presId="urn:microsoft.com/office/officeart/2009/3/layout/HorizontalOrganizationChart"/>
    <dgm:cxn modelId="{5E8D688F-4A28-4316-A282-7AB617E09B1B}" type="presParOf" srcId="{41D0C5DD-D994-47E2-A45E-0356326FE40D}" destId="{18774B81-3069-41D2-B93B-9E8C21CC1A2D}" srcOrd="0" destOrd="0" presId="urn:microsoft.com/office/officeart/2009/3/layout/HorizontalOrganizationChart"/>
    <dgm:cxn modelId="{2AFCAF0A-A0BF-4243-87E6-C3FB2C84DE50}" type="presParOf" srcId="{41D0C5DD-D994-47E2-A45E-0356326FE40D}" destId="{3D86F06A-55CD-4A06-880E-CF32FB1C5CFC}" srcOrd="1" destOrd="0" presId="urn:microsoft.com/office/officeart/2009/3/layout/HorizontalOrganizationChart"/>
    <dgm:cxn modelId="{1DD97DF6-F8AE-4FD8-A24C-D1D5068AEB31}" type="presParOf" srcId="{66B28FAC-EE45-4FE2-A2B0-D1978C4F9195}" destId="{8C115C47-8625-40C4-AA35-E616D5C7476D}" srcOrd="1" destOrd="0" presId="urn:microsoft.com/office/officeart/2009/3/layout/HorizontalOrganizationChart"/>
    <dgm:cxn modelId="{3F5D6E76-A288-48A2-9D66-1B6C4F269751}" type="presParOf" srcId="{8C115C47-8625-40C4-AA35-E616D5C7476D}" destId="{1BBF685D-FD1C-4D63-97E3-567778571602}" srcOrd="0" destOrd="0" presId="urn:microsoft.com/office/officeart/2009/3/layout/HorizontalOrganizationChart"/>
    <dgm:cxn modelId="{FB94BDEC-CE7B-4C20-B0AE-4139A82F9079}" type="presParOf" srcId="{8C115C47-8625-40C4-AA35-E616D5C7476D}" destId="{8C0CFF7F-5814-408F-8408-38E6BAB9F0A2}" srcOrd="1" destOrd="0" presId="urn:microsoft.com/office/officeart/2009/3/layout/HorizontalOrganizationChart"/>
    <dgm:cxn modelId="{D43743A0-25FF-4254-8ADA-3C8F7FA276D5}" type="presParOf" srcId="{8C0CFF7F-5814-408F-8408-38E6BAB9F0A2}" destId="{D8909D8D-9675-47C6-ACD6-57AEEB537633}" srcOrd="0" destOrd="0" presId="urn:microsoft.com/office/officeart/2009/3/layout/HorizontalOrganizationChart"/>
    <dgm:cxn modelId="{7F90E3A3-D4D7-4932-992C-D16906DB17A1}" type="presParOf" srcId="{D8909D8D-9675-47C6-ACD6-57AEEB537633}" destId="{E660E57D-02DF-42DD-9863-E138779F2417}" srcOrd="0" destOrd="0" presId="urn:microsoft.com/office/officeart/2009/3/layout/HorizontalOrganizationChart"/>
    <dgm:cxn modelId="{B87AA0CD-3615-4174-AF6D-4D8E95EBE352}" type="presParOf" srcId="{D8909D8D-9675-47C6-ACD6-57AEEB537633}" destId="{2284D6AD-865A-4D45-A341-AABE4632B81A}" srcOrd="1" destOrd="0" presId="urn:microsoft.com/office/officeart/2009/3/layout/HorizontalOrganizationChart"/>
    <dgm:cxn modelId="{39FAC2C7-573B-4B48-B987-B5FA9616092C}" type="presParOf" srcId="{8C0CFF7F-5814-408F-8408-38E6BAB9F0A2}" destId="{03D41371-376F-451E-90B3-C3FEB362B5CA}" srcOrd="1" destOrd="0" presId="urn:microsoft.com/office/officeart/2009/3/layout/HorizontalOrganizationChart"/>
    <dgm:cxn modelId="{FC2D3E52-3E6B-43DD-8944-4ACE5D4E0052}" type="presParOf" srcId="{8C0CFF7F-5814-408F-8408-38E6BAB9F0A2}" destId="{D8C72419-CB0A-4586-973F-E5855E8E0E68}" srcOrd="2" destOrd="0" presId="urn:microsoft.com/office/officeart/2009/3/layout/HorizontalOrganizationChart"/>
    <dgm:cxn modelId="{A3FAA1B1-74DB-4B34-B785-C7D8653530D2}" type="presParOf" srcId="{8C115C47-8625-40C4-AA35-E616D5C7476D}" destId="{9F876C4E-AFC3-4A8C-950A-1FABC847330A}" srcOrd="2" destOrd="0" presId="urn:microsoft.com/office/officeart/2009/3/layout/HorizontalOrganizationChart"/>
    <dgm:cxn modelId="{1BB110FC-22B7-4D7B-A01A-46DBE828C170}" type="presParOf" srcId="{8C115C47-8625-40C4-AA35-E616D5C7476D}" destId="{6FAE2B51-CC72-4332-8599-A685E5CD82EC}" srcOrd="3" destOrd="0" presId="urn:microsoft.com/office/officeart/2009/3/layout/HorizontalOrganizationChart"/>
    <dgm:cxn modelId="{1C12C727-CF6B-476D-8178-C145E75E7D96}" type="presParOf" srcId="{6FAE2B51-CC72-4332-8599-A685E5CD82EC}" destId="{733593BF-A365-4DCB-949C-305EA670C42F}" srcOrd="0" destOrd="0" presId="urn:microsoft.com/office/officeart/2009/3/layout/HorizontalOrganizationChart"/>
    <dgm:cxn modelId="{E92C4E60-F7A7-4468-868E-15B4B5DEDE61}" type="presParOf" srcId="{733593BF-A365-4DCB-949C-305EA670C42F}" destId="{64F32DAC-043A-4D2A-A559-B8E1113937C6}" srcOrd="0" destOrd="0" presId="urn:microsoft.com/office/officeart/2009/3/layout/HorizontalOrganizationChart"/>
    <dgm:cxn modelId="{0CF63307-C951-4E46-9E2E-05217401B40B}" type="presParOf" srcId="{733593BF-A365-4DCB-949C-305EA670C42F}" destId="{5E7F2FE7-D727-4DA6-92EA-627975EBB6C1}" srcOrd="1" destOrd="0" presId="urn:microsoft.com/office/officeart/2009/3/layout/HorizontalOrganizationChart"/>
    <dgm:cxn modelId="{47313443-2D90-4F80-9F3C-B96CC98AB697}" type="presParOf" srcId="{6FAE2B51-CC72-4332-8599-A685E5CD82EC}" destId="{947C7351-4E73-402F-AC68-5286CAB31739}" srcOrd="1" destOrd="0" presId="urn:microsoft.com/office/officeart/2009/3/layout/HorizontalOrganizationChart"/>
    <dgm:cxn modelId="{102154A3-8D6E-4968-AAE5-8097CAE5321D}" type="presParOf" srcId="{6FAE2B51-CC72-4332-8599-A685E5CD82EC}" destId="{93997A3D-B66B-42C9-93E7-23074AAFFAC9}" srcOrd="2" destOrd="0" presId="urn:microsoft.com/office/officeart/2009/3/layout/HorizontalOrganizationChart"/>
    <dgm:cxn modelId="{A6443F5A-C469-408E-A86A-F37A75556297}" type="presParOf" srcId="{8C115C47-8625-40C4-AA35-E616D5C7476D}" destId="{F6BA189C-652D-44DF-938E-67BD2C7C6261}" srcOrd="4" destOrd="0" presId="urn:microsoft.com/office/officeart/2009/3/layout/HorizontalOrganizationChart"/>
    <dgm:cxn modelId="{130DBA2F-3B98-48AB-95D0-B1877B1C846A}" type="presParOf" srcId="{8C115C47-8625-40C4-AA35-E616D5C7476D}" destId="{AF04A63D-EB95-48F7-94EC-9CD529810F7B}" srcOrd="5" destOrd="0" presId="urn:microsoft.com/office/officeart/2009/3/layout/HorizontalOrganizationChart"/>
    <dgm:cxn modelId="{AC1659B7-EA68-49B9-A54F-2A14B7D09207}" type="presParOf" srcId="{AF04A63D-EB95-48F7-94EC-9CD529810F7B}" destId="{966CB6FD-274B-49E2-9976-1DE7A6D1D6A2}" srcOrd="0" destOrd="0" presId="urn:microsoft.com/office/officeart/2009/3/layout/HorizontalOrganizationChart"/>
    <dgm:cxn modelId="{EF067ED1-8504-4E60-B2E0-ACE7FB412850}" type="presParOf" srcId="{966CB6FD-274B-49E2-9976-1DE7A6D1D6A2}" destId="{A2BE8086-042B-43C0-9698-E7BA0A67D461}" srcOrd="0" destOrd="0" presId="urn:microsoft.com/office/officeart/2009/3/layout/HorizontalOrganizationChart"/>
    <dgm:cxn modelId="{AD495AC5-7A16-49F1-A7E1-9308E2FD2C7C}" type="presParOf" srcId="{966CB6FD-274B-49E2-9976-1DE7A6D1D6A2}" destId="{C641444B-1B93-4BC3-B0BD-23242D6195BA}" srcOrd="1" destOrd="0" presId="urn:microsoft.com/office/officeart/2009/3/layout/HorizontalOrganizationChart"/>
    <dgm:cxn modelId="{24C14139-9448-4D75-85B5-BEB7658F600E}" type="presParOf" srcId="{AF04A63D-EB95-48F7-94EC-9CD529810F7B}" destId="{3902100E-DF59-4D82-870C-CC23E2A2323A}" srcOrd="1" destOrd="0" presId="urn:microsoft.com/office/officeart/2009/3/layout/HorizontalOrganizationChart"/>
    <dgm:cxn modelId="{B307AC0E-5A7D-4387-B7C0-E7B4D53272D0}" type="presParOf" srcId="{AF04A63D-EB95-48F7-94EC-9CD529810F7B}" destId="{229D21E9-FDC1-46FA-9121-2AC08EF408B2}" srcOrd="2" destOrd="0" presId="urn:microsoft.com/office/officeart/2009/3/layout/HorizontalOrganizationChart"/>
    <dgm:cxn modelId="{8FBDF06B-580C-4005-872D-DA40C78D2D15}" type="presParOf" srcId="{66B28FAC-EE45-4FE2-A2B0-D1978C4F9195}" destId="{EDB86963-CAD2-4616-97E4-C8D38CE829C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5181A2-CB0C-4EDA-AE92-BBBF83C0FA48}" type="doc">
      <dgm:prSet loTypeId="urn:microsoft.com/office/officeart/2005/8/layout/list1" loCatId="list" qsTypeId="urn:microsoft.com/office/officeart/2005/8/quickstyle/simple4" qsCatId="simple" csTypeId="urn:microsoft.com/office/officeart/2005/8/colors/accent3_2" csCatId="accent3"/>
      <dgm:spPr/>
      <dgm:t>
        <a:bodyPr/>
        <a:lstStyle/>
        <a:p>
          <a:endParaRPr lang="en-US"/>
        </a:p>
      </dgm:t>
    </dgm:pt>
    <dgm:pt modelId="{2224928B-2679-4FF3-AA31-8667A7D0BC58}">
      <dgm:prSet/>
      <dgm:spPr/>
      <dgm:t>
        <a:bodyPr/>
        <a:lstStyle/>
        <a:p>
          <a:r>
            <a:rPr lang="en-US" dirty="0"/>
            <a:t>.0206</a:t>
          </a:r>
        </a:p>
      </dgm:t>
    </dgm:pt>
    <dgm:pt modelId="{EBD40961-9416-41BF-9303-A8C6E3D3EDF8}" type="parTrans" cxnId="{B91C8BA7-986D-45D0-AA60-CA57FAB3FFA6}">
      <dgm:prSet/>
      <dgm:spPr/>
      <dgm:t>
        <a:bodyPr/>
        <a:lstStyle/>
        <a:p>
          <a:endParaRPr lang="en-US"/>
        </a:p>
      </dgm:t>
    </dgm:pt>
    <dgm:pt modelId="{E2266855-6072-4318-9EE1-189585D3F376}" type="sibTrans" cxnId="{B91C8BA7-986D-45D0-AA60-CA57FAB3FFA6}">
      <dgm:prSet/>
      <dgm:spPr/>
      <dgm:t>
        <a:bodyPr/>
        <a:lstStyle/>
        <a:p>
          <a:endParaRPr lang="en-US"/>
        </a:p>
      </dgm:t>
    </dgm:pt>
    <dgm:pt modelId="{B54BB1DC-6713-4ADC-B15D-F3B1C8A38460}">
      <dgm:prSet/>
      <dgm:spPr/>
      <dgm:t>
        <a:bodyPr/>
        <a:lstStyle/>
        <a:p>
          <a:r>
            <a:rPr lang="en-US" dirty="0"/>
            <a:t>CDC Modules </a:t>
          </a:r>
        </a:p>
      </dgm:t>
    </dgm:pt>
    <dgm:pt modelId="{B3AA70BD-9301-4348-ABAE-9044DEDF6122}" type="parTrans" cxnId="{447C1252-1E5F-4EB4-A5C1-EDE8EC86DEB7}">
      <dgm:prSet/>
      <dgm:spPr/>
      <dgm:t>
        <a:bodyPr/>
        <a:lstStyle/>
        <a:p>
          <a:endParaRPr lang="en-US"/>
        </a:p>
      </dgm:t>
    </dgm:pt>
    <dgm:pt modelId="{DDAA39AB-1416-414D-A16A-AF91085CA123}" type="sibTrans" cxnId="{447C1252-1E5F-4EB4-A5C1-EDE8EC86DEB7}">
      <dgm:prSet/>
      <dgm:spPr/>
      <dgm:t>
        <a:bodyPr/>
        <a:lstStyle/>
        <a:p>
          <a:endParaRPr lang="en-US"/>
        </a:p>
      </dgm:t>
    </dgm:pt>
    <dgm:pt modelId="{9A22AD08-EBE0-499E-9337-9E66A119D70F}">
      <dgm:prSet/>
      <dgm:spPr/>
      <dgm:t>
        <a:bodyPr/>
        <a:lstStyle/>
        <a:p>
          <a:r>
            <a:rPr lang="en-US" dirty="0"/>
            <a:t>SPICE</a:t>
          </a:r>
        </a:p>
      </dgm:t>
    </dgm:pt>
    <dgm:pt modelId="{B11CD9C7-E6CC-4767-B9D9-67A2B8067BBB}" type="parTrans" cxnId="{028D4040-738B-45F1-9C19-6756567A8779}">
      <dgm:prSet/>
      <dgm:spPr/>
      <dgm:t>
        <a:bodyPr/>
        <a:lstStyle/>
        <a:p>
          <a:endParaRPr lang="en-US"/>
        </a:p>
      </dgm:t>
    </dgm:pt>
    <dgm:pt modelId="{3F05DF36-4C29-4866-841C-2FF1AFFB8056}" type="sibTrans" cxnId="{028D4040-738B-45F1-9C19-6756567A8779}">
      <dgm:prSet/>
      <dgm:spPr/>
      <dgm:t>
        <a:bodyPr/>
        <a:lstStyle/>
        <a:p>
          <a:endParaRPr lang="en-US"/>
        </a:p>
      </dgm:t>
    </dgm:pt>
    <dgm:pt modelId="{92635B63-F18D-439A-9EB5-DDD599F799FB}">
      <dgm:prSet/>
      <dgm:spPr/>
      <dgm:t>
        <a:bodyPr/>
        <a:lstStyle/>
        <a:p>
          <a:r>
            <a:rPr lang="en-US" dirty="0"/>
            <a:t>Education</a:t>
          </a:r>
        </a:p>
      </dgm:t>
    </dgm:pt>
    <dgm:pt modelId="{DC7C6CE8-46E4-48DA-A809-7BEEAEE3BB18}" type="parTrans" cxnId="{4547751E-0DEC-490A-9CF9-B8726F9F2A14}">
      <dgm:prSet/>
      <dgm:spPr/>
      <dgm:t>
        <a:bodyPr/>
        <a:lstStyle/>
        <a:p>
          <a:endParaRPr lang="en-US"/>
        </a:p>
      </dgm:t>
    </dgm:pt>
    <dgm:pt modelId="{A6327BFC-174D-4F16-A3D6-879CAA0C9729}" type="sibTrans" cxnId="{4547751E-0DEC-490A-9CF9-B8726F9F2A14}">
      <dgm:prSet/>
      <dgm:spPr/>
      <dgm:t>
        <a:bodyPr/>
        <a:lstStyle/>
        <a:p>
          <a:endParaRPr lang="en-US"/>
        </a:p>
      </dgm:t>
    </dgm:pt>
    <dgm:pt modelId="{87D75B96-5A2E-433C-ACA3-78DC4622EF3E}">
      <dgm:prSet/>
      <dgm:spPr/>
      <dgm:t>
        <a:bodyPr/>
        <a:lstStyle/>
        <a:p>
          <a:r>
            <a:rPr lang="en-US" dirty="0"/>
            <a:t>IP mentorship program</a:t>
          </a:r>
        </a:p>
      </dgm:t>
    </dgm:pt>
    <dgm:pt modelId="{D66CD552-B76B-4740-9465-52805812A867}" type="parTrans" cxnId="{4A3E7139-8364-4164-A785-5B1597AA8D78}">
      <dgm:prSet/>
      <dgm:spPr/>
      <dgm:t>
        <a:bodyPr/>
        <a:lstStyle/>
        <a:p>
          <a:endParaRPr lang="en-US"/>
        </a:p>
      </dgm:t>
    </dgm:pt>
    <dgm:pt modelId="{0469C017-3C82-49BC-99E0-371568476053}" type="sibTrans" cxnId="{4A3E7139-8364-4164-A785-5B1597AA8D78}">
      <dgm:prSet/>
      <dgm:spPr/>
      <dgm:t>
        <a:bodyPr/>
        <a:lstStyle/>
        <a:p>
          <a:endParaRPr lang="en-US"/>
        </a:p>
      </dgm:t>
    </dgm:pt>
    <dgm:pt modelId="{ED5C83C9-DBC2-42A1-827D-2FE3302A5330}">
      <dgm:prSet/>
      <dgm:spPr/>
      <dgm:t>
        <a:bodyPr/>
        <a:lstStyle/>
        <a:p>
          <a:r>
            <a:rPr lang="en-US" dirty="0"/>
            <a:t>APIC NC </a:t>
          </a:r>
        </a:p>
      </dgm:t>
    </dgm:pt>
    <dgm:pt modelId="{994EB19B-46C6-41E9-B143-081644BAB20D}" type="parTrans" cxnId="{D752A87F-C3B4-4830-9B83-6D66FB7A0335}">
      <dgm:prSet/>
      <dgm:spPr/>
      <dgm:t>
        <a:bodyPr/>
        <a:lstStyle/>
        <a:p>
          <a:endParaRPr lang="en-US"/>
        </a:p>
      </dgm:t>
    </dgm:pt>
    <dgm:pt modelId="{22E5A00F-1100-46C1-83ED-A3BBF00CD5CD}" type="sibTrans" cxnId="{D752A87F-C3B4-4830-9B83-6D66FB7A0335}">
      <dgm:prSet/>
      <dgm:spPr/>
      <dgm:t>
        <a:bodyPr/>
        <a:lstStyle/>
        <a:p>
          <a:endParaRPr lang="en-US"/>
        </a:p>
      </dgm:t>
    </dgm:pt>
    <dgm:pt modelId="{101939FF-1B50-46F0-A80C-385081972388}">
      <dgm:prSet/>
      <dgm:spPr/>
      <dgm:t>
        <a:bodyPr/>
        <a:lstStyle/>
        <a:p>
          <a:r>
            <a:rPr lang="en-US" dirty="0"/>
            <a:t>Project Firstline</a:t>
          </a:r>
        </a:p>
      </dgm:t>
    </dgm:pt>
    <dgm:pt modelId="{7592383A-936D-4130-944B-655A55EEFD13}" type="parTrans" cxnId="{956C697B-D8AA-4715-80F1-C680EF997089}">
      <dgm:prSet/>
      <dgm:spPr/>
      <dgm:t>
        <a:bodyPr/>
        <a:lstStyle/>
        <a:p>
          <a:endParaRPr lang="en-US"/>
        </a:p>
      </dgm:t>
    </dgm:pt>
    <dgm:pt modelId="{E4FE6F63-4AED-4DD9-8141-20F76ADB220D}" type="sibTrans" cxnId="{956C697B-D8AA-4715-80F1-C680EF997089}">
      <dgm:prSet/>
      <dgm:spPr/>
      <dgm:t>
        <a:bodyPr/>
        <a:lstStyle/>
        <a:p>
          <a:endParaRPr lang="en-US"/>
        </a:p>
      </dgm:t>
    </dgm:pt>
    <dgm:pt modelId="{531612C4-E0AF-4095-A9A2-5D6D6CBDCEC2}" type="pres">
      <dgm:prSet presAssocID="{0F5181A2-CB0C-4EDA-AE92-BBBF83C0FA48}" presName="linear" presStyleCnt="0">
        <dgm:presLayoutVars>
          <dgm:dir/>
          <dgm:animLvl val="lvl"/>
          <dgm:resizeHandles val="exact"/>
        </dgm:presLayoutVars>
      </dgm:prSet>
      <dgm:spPr/>
    </dgm:pt>
    <dgm:pt modelId="{F5202B15-2D95-490E-ABC1-CD174A96F5EB}" type="pres">
      <dgm:prSet presAssocID="{2224928B-2679-4FF3-AA31-8667A7D0BC58}" presName="parentLin" presStyleCnt="0"/>
      <dgm:spPr/>
    </dgm:pt>
    <dgm:pt modelId="{4570BE77-9F2B-44F5-8A2E-1BE1D4C6481E}" type="pres">
      <dgm:prSet presAssocID="{2224928B-2679-4FF3-AA31-8667A7D0BC58}" presName="parentLeftMargin" presStyleLbl="node1" presStyleIdx="0" presStyleCnt="5"/>
      <dgm:spPr/>
    </dgm:pt>
    <dgm:pt modelId="{6908F4E0-84D6-4AB3-9902-627CCDB615AC}" type="pres">
      <dgm:prSet presAssocID="{2224928B-2679-4FF3-AA31-8667A7D0BC58}" presName="parentText" presStyleLbl="node1" presStyleIdx="0" presStyleCnt="5">
        <dgm:presLayoutVars>
          <dgm:chMax val="0"/>
          <dgm:bulletEnabled val="1"/>
        </dgm:presLayoutVars>
      </dgm:prSet>
      <dgm:spPr/>
    </dgm:pt>
    <dgm:pt modelId="{0D31B0CA-2D2E-464C-B76A-46DBE60EF32F}" type="pres">
      <dgm:prSet presAssocID="{2224928B-2679-4FF3-AA31-8667A7D0BC58}" presName="negativeSpace" presStyleCnt="0"/>
      <dgm:spPr/>
    </dgm:pt>
    <dgm:pt modelId="{43855741-97FF-4C73-B580-26252AC984AB}" type="pres">
      <dgm:prSet presAssocID="{2224928B-2679-4FF3-AA31-8667A7D0BC58}" presName="childText" presStyleLbl="conFgAcc1" presStyleIdx="0" presStyleCnt="5">
        <dgm:presLayoutVars>
          <dgm:bulletEnabled val="1"/>
        </dgm:presLayoutVars>
      </dgm:prSet>
      <dgm:spPr/>
    </dgm:pt>
    <dgm:pt modelId="{4AE0341D-6FA1-4366-AFA6-D52CE8483876}" type="pres">
      <dgm:prSet presAssocID="{E2266855-6072-4318-9EE1-189585D3F376}" presName="spaceBetweenRectangles" presStyleCnt="0"/>
      <dgm:spPr/>
    </dgm:pt>
    <dgm:pt modelId="{7A4F4B0B-0310-46B0-81D3-89AB2A755D15}" type="pres">
      <dgm:prSet presAssocID="{B54BB1DC-6713-4ADC-B15D-F3B1C8A38460}" presName="parentLin" presStyleCnt="0"/>
      <dgm:spPr/>
    </dgm:pt>
    <dgm:pt modelId="{22245712-2788-41A0-ACB7-515565F429CB}" type="pres">
      <dgm:prSet presAssocID="{B54BB1DC-6713-4ADC-B15D-F3B1C8A38460}" presName="parentLeftMargin" presStyleLbl="node1" presStyleIdx="0" presStyleCnt="5"/>
      <dgm:spPr/>
    </dgm:pt>
    <dgm:pt modelId="{5AAD377F-5239-4DBD-ACDB-82EFE9F2513F}" type="pres">
      <dgm:prSet presAssocID="{B54BB1DC-6713-4ADC-B15D-F3B1C8A38460}" presName="parentText" presStyleLbl="node1" presStyleIdx="1" presStyleCnt="5">
        <dgm:presLayoutVars>
          <dgm:chMax val="0"/>
          <dgm:bulletEnabled val="1"/>
        </dgm:presLayoutVars>
      </dgm:prSet>
      <dgm:spPr/>
    </dgm:pt>
    <dgm:pt modelId="{EBBDD6D2-859A-4EA3-A44B-835489A25DC4}" type="pres">
      <dgm:prSet presAssocID="{B54BB1DC-6713-4ADC-B15D-F3B1C8A38460}" presName="negativeSpace" presStyleCnt="0"/>
      <dgm:spPr/>
    </dgm:pt>
    <dgm:pt modelId="{73E6A0A0-AB47-475B-BBA9-0C1B1379A7F1}" type="pres">
      <dgm:prSet presAssocID="{B54BB1DC-6713-4ADC-B15D-F3B1C8A38460}" presName="childText" presStyleLbl="conFgAcc1" presStyleIdx="1" presStyleCnt="5">
        <dgm:presLayoutVars>
          <dgm:bulletEnabled val="1"/>
        </dgm:presLayoutVars>
      </dgm:prSet>
      <dgm:spPr/>
    </dgm:pt>
    <dgm:pt modelId="{1CE51130-B1C0-4BE5-9DB8-E1E50BB2D497}" type="pres">
      <dgm:prSet presAssocID="{DDAA39AB-1416-414D-A16A-AF91085CA123}" presName="spaceBetweenRectangles" presStyleCnt="0"/>
      <dgm:spPr/>
    </dgm:pt>
    <dgm:pt modelId="{C6E1D9EB-C81B-48D0-A013-39EDC3C26142}" type="pres">
      <dgm:prSet presAssocID="{9A22AD08-EBE0-499E-9337-9E66A119D70F}" presName="parentLin" presStyleCnt="0"/>
      <dgm:spPr/>
    </dgm:pt>
    <dgm:pt modelId="{2D2F923E-45C7-493B-9D4F-64409CD7B89B}" type="pres">
      <dgm:prSet presAssocID="{9A22AD08-EBE0-499E-9337-9E66A119D70F}" presName="parentLeftMargin" presStyleLbl="node1" presStyleIdx="1" presStyleCnt="5"/>
      <dgm:spPr/>
    </dgm:pt>
    <dgm:pt modelId="{EBD87A17-5ACE-47E6-B8BE-11BECCCB0F0F}" type="pres">
      <dgm:prSet presAssocID="{9A22AD08-EBE0-499E-9337-9E66A119D70F}" presName="parentText" presStyleLbl="node1" presStyleIdx="2" presStyleCnt="5">
        <dgm:presLayoutVars>
          <dgm:chMax val="0"/>
          <dgm:bulletEnabled val="1"/>
        </dgm:presLayoutVars>
      </dgm:prSet>
      <dgm:spPr/>
    </dgm:pt>
    <dgm:pt modelId="{C635F468-D1E4-4EF9-BAAC-2670C6B2CD63}" type="pres">
      <dgm:prSet presAssocID="{9A22AD08-EBE0-499E-9337-9E66A119D70F}" presName="negativeSpace" presStyleCnt="0"/>
      <dgm:spPr/>
    </dgm:pt>
    <dgm:pt modelId="{BC1619D9-3B59-4D65-A72C-68358BEBFC29}" type="pres">
      <dgm:prSet presAssocID="{9A22AD08-EBE0-499E-9337-9E66A119D70F}" presName="childText" presStyleLbl="conFgAcc1" presStyleIdx="2" presStyleCnt="5">
        <dgm:presLayoutVars>
          <dgm:bulletEnabled val="1"/>
        </dgm:presLayoutVars>
      </dgm:prSet>
      <dgm:spPr/>
    </dgm:pt>
    <dgm:pt modelId="{5F2D17F3-8313-4AC7-9307-B885E364E432}" type="pres">
      <dgm:prSet presAssocID="{3F05DF36-4C29-4866-841C-2FF1AFFB8056}" presName="spaceBetweenRectangles" presStyleCnt="0"/>
      <dgm:spPr/>
    </dgm:pt>
    <dgm:pt modelId="{38EDCEF1-A180-43E3-897F-E83C9AA7333D}" type="pres">
      <dgm:prSet presAssocID="{ED5C83C9-DBC2-42A1-827D-2FE3302A5330}" presName="parentLin" presStyleCnt="0"/>
      <dgm:spPr/>
    </dgm:pt>
    <dgm:pt modelId="{C99FA15E-16BD-4520-B0FA-95D6D158FC9C}" type="pres">
      <dgm:prSet presAssocID="{ED5C83C9-DBC2-42A1-827D-2FE3302A5330}" presName="parentLeftMargin" presStyleLbl="node1" presStyleIdx="2" presStyleCnt="5"/>
      <dgm:spPr/>
    </dgm:pt>
    <dgm:pt modelId="{2D9A406C-DB9D-402A-87DA-B57EDBB2F5DE}" type="pres">
      <dgm:prSet presAssocID="{ED5C83C9-DBC2-42A1-827D-2FE3302A5330}" presName="parentText" presStyleLbl="node1" presStyleIdx="3" presStyleCnt="5">
        <dgm:presLayoutVars>
          <dgm:chMax val="0"/>
          <dgm:bulletEnabled val="1"/>
        </dgm:presLayoutVars>
      </dgm:prSet>
      <dgm:spPr/>
    </dgm:pt>
    <dgm:pt modelId="{F38DA7BD-A169-4C52-9A11-FD654F45BD7A}" type="pres">
      <dgm:prSet presAssocID="{ED5C83C9-DBC2-42A1-827D-2FE3302A5330}" presName="negativeSpace" presStyleCnt="0"/>
      <dgm:spPr/>
    </dgm:pt>
    <dgm:pt modelId="{49D7B230-F3C8-4920-871F-A30995E212E5}" type="pres">
      <dgm:prSet presAssocID="{ED5C83C9-DBC2-42A1-827D-2FE3302A5330}" presName="childText" presStyleLbl="conFgAcc1" presStyleIdx="3" presStyleCnt="5">
        <dgm:presLayoutVars>
          <dgm:bulletEnabled val="1"/>
        </dgm:presLayoutVars>
      </dgm:prSet>
      <dgm:spPr/>
    </dgm:pt>
    <dgm:pt modelId="{20D90D2B-08E4-4EC2-BD5D-C3360F691405}" type="pres">
      <dgm:prSet presAssocID="{22E5A00F-1100-46C1-83ED-A3BBF00CD5CD}" presName="spaceBetweenRectangles" presStyleCnt="0"/>
      <dgm:spPr/>
    </dgm:pt>
    <dgm:pt modelId="{7BB89FC3-2F56-4478-8C1B-A3D5A01A22B8}" type="pres">
      <dgm:prSet presAssocID="{101939FF-1B50-46F0-A80C-385081972388}" presName="parentLin" presStyleCnt="0"/>
      <dgm:spPr/>
    </dgm:pt>
    <dgm:pt modelId="{985FF132-BF1E-4214-B837-0E841AF4A485}" type="pres">
      <dgm:prSet presAssocID="{101939FF-1B50-46F0-A80C-385081972388}" presName="parentLeftMargin" presStyleLbl="node1" presStyleIdx="3" presStyleCnt="5"/>
      <dgm:spPr/>
    </dgm:pt>
    <dgm:pt modelId="{E5C2C3F2-4081-4889-809A-45F29C854381}" type="pres">
      <dgm:prSet presAssocID="{101939FF-1B50-46F0-A80C-385081972388}" presName="parentText" presStyleLbl="node1" presStyleIdx="4" presStyleCnt="5">
        <dgm:presLayoutVars>
          <dgm:chMax val="0"/>
          <dgm:bulletEnabled val="1"/>
        </dgm:presLayoutVars>
      </dgm:prSet>
      <dgm:spPr/>
    </dgm:pt>
    <dgm:pt modelId="{D842A3C0-7BF0-4EA3-B480-8F20987BA1D3}" type="pres">
      <dgm:prSet presAssocID="{101939FF-1B50-46F0-A80C-385081972388}" presName="negativeSpace" presStyleCnt="0"/>
      <dgm:spPr/>
    </dgm:pt>
    <dgm:pt modelId="{66E1142C-2FA8-431B-B678-6A3A59946394}" type="pres">
      <dgm:prSet presAssocID="{101939FF-1B50-46F0-A80C-385081972388}" presName="childText" presStyleLbl="conFgAcc1" presStyleIdx="4" presStyleCnt="5">
        <dgm:presLayoutVars>
          <dgm:bulletEnabled val="1"/>
        </dgm:presLayoutVars>
      </dgm:prSet>
      <dgm:spPr/>
    </dgm:pt>
  </dgm:ptLst>
  <dgm:cxnLst>
    <dgm:cxn modelId="{1BA1AB07-F682-4F09-9316-F68D01E08BC6}" type="presOf" srcId="{0F5181A2-CB0C-4EDA-AE92-BBBF83C0FA48}" destId="{531612C4-E0AF-4095-A9A2-5D6D6CBDCEC2}" srcOrd="0" destOrd="0" presId="urn:microsoft.com/office/officeart/2005/8/layout/list1"/>
    <dgm:cxn modelId="{13DFAB09-C1DF-4C61-8D67-F4DAB9F9BB8E}" type="presOf" srcId="{9A22AD08-EBE0-499E-9337-9E66A119D70F}" destId="{EBD87A17-5ACE-47E6-B8BE-11BECCCB0F0F}" srcOrd="1" destOrd="0" presId="urn:microsoft.com/office/officeart/2005/8/layout/list1"/>
    <dgm:cxn modelId="{AA31800F-7FAA-4F7D-AEDF-47860E423E50}" type="presOf" srcId="{92635B63-F18D-439A-9EB5-DDD599F799FB}" destId="{BC1619D9-3B59-4D65-A72C-68358BEBFC29}" srcOrd="0" destOrd="0" presId="urn:microsoft.com/office/officeart/2005/8/layout/list1"/>
    <dgm:cxn modelId="{4547751E-0DEC-490A-9CF9-B8726F9F2A14}" srcId="{9A22AD08-EBE0-499E-9337-9E66A119D70F}" destId="{92635B63-F18D-439A-9EB5-DDD599F799FB}" srcOrd="0" destOrd="0" parTransId="{DC7C6CE8-46E4-48DA-A809-7BEEAEE3BB18}" sibTransId="{A6327BFC-174D-4F16-A3D6-879CAA0C9729}"/>
    <dgm:cxn modelId="{58AB272E-0FD8-49BE-8A14-9B87431BDBE6}" type="presOf" srcId="{2224928B-2679-4FF3-AA31-8667A7D0BC58}" destId="{4570BE77-9F2B-44F5-8A2E-1BE1D4C6481E}" srcOrd="0" destOrd="0" presId="urn:microsoft.com/office/officeart/2005/8/layout/list1"/>
    <dgm:cxn modelId="{4A3E7139-8364-4164-A785-5B1597AA8D78}" srcId="{9A22AD08-EBE0-499E-9337-9E66A119D70F}" destId="{87D75B96-5A2E-433C-ACA3-78DC4622EF3E}" srcOrd="1" destOrd="0" parTransId="{D66CD552-B76B-4740-9465-52805812A867}" sibTransId="{0469C017-3C82-49BC-99E0-371568476053}"/>
    <dgm:cxn modelId="{028D4040-738B-45F1-9C19-6756567A8779}" srcId="{0F5181A2-CB0C-4EDA-AE92-BBBF83C0FA48}" destId="{9A22AD08-EBE0-499E-9337-9E66A119D70F}" srcOrd="2" destOrd="0" parTransId="{B11CD9C7-E6CC-4767-B9D9-67A2B8067BBB}" sibTransId="{3F05DF36-4C29-4866-841C-2FF1AFFB8056}"/>
    <dgm:cxn modelId="{29EF6360-BBA9-40C3-81C7-E4FF6EB1A7BA}" type="presOf" srcId="{101939FF-1B50-46F0-A80C-385081972388}" destId="{985FF132-BF1E-4214-B837-0E841AF4A485}" srcOrd="0" destOrd="0" presId="urn:microsoft.com/office/officeart/2005/8/layout/list1"/>
    <dgm:cxn modelId="{E28D6F68-050B-4905-B6EE-EC4DF55D5A02}" type="presOf" srcId="{2224928B-2679-4FF3-AA31-8667A7D0BC58}" destId="{6908F4E0-84D6-4AB3-9902-627CCDB615AC}" srcOrd="1" destOrd="0" presId="urn:microsoft.com/office/officeart/2005/8/layout/list1"/>
    <dgm:cxn modelId="{0AC89A6F-721A-4B1A-BCCA-4308892461F6}" type="presOf" srcId="{ED5C83C9-DBC2-42A1-827D-2FE3302A5330}" destId="{2D9A406C-DB9D-402A-87DA-B57EDBB2F5DE}" srcOrd="1" destOrd="0" presId="urn:microsoft.com/office/officeart/2005/8/layout/list1"/>
    <dgm:cxn modelId="{447C1252-1E5F-4EB4-A5C1-EDE8EC86DEB7}" srcId="{0F5181A2-CB0C-4EDA-AE92-BBBF83C0FA48}" destId="{B54BB1DC-6713-4ADC-B15D-F3B1C8A38460}" srcOrd="1" destOrd="0" parTransId="{B3AA70BD-9301-4348-ABAE-9044DEDF6122}" sibTransId="{DDAA39AB-1416-414D-A16A-AF91085CA123}"/>
    <dgm:cxn modelId="{164C5759-FB34-4346-98CF-3FAAC51DD1C4}" type="presOf" srcId="{87D75B96-5A2E-433C-ACA3-78DC4622EF3E}" destId="{BC1619D9-3B59-4D65-A72C-68358BEBFC29}" srcOrd="0" destOrd="1" presId="urn:microsoft.com/office/officeart/2005/8/layout/list1"/>
    <dgm:cxn modelId="{956C697B-D8AA-4715-80F1-C680EF997089}" srcId="{0F5181A2-CB0C-4EDA-AE92-BBBF83C0FA48}" destId="{101939FF-1B50-46F0-A80C-385081972388}" srcOrd="4" destOrd="0" parTransId="{7592383A-936D-4130-944B-655A55EEFD13}" sibTransId="{E4FE6F63-4AED-4DD9-8141-20F76ADB220D}"/>
    <dgm:cxn modelId="{D752A87F-C3B4-4830-9B83-6D66FB7A0335}" srcId="{0F5181A2-CB0C-4EDA-AE92-BBBF83C0FA48}" destId="{ED5C83C9-DBC2-42A1-827D-2FE3302A5330}" srcOrd="3" destOrd="0" parTransId="{994EB19B-46C6-41E9-B143-081644BAB20D}" sibTransId="{22E5A00F-1100-46C1-83ED-A3BBF00CD5CD}"/>
    <dgm:cxn modelId="{B91C8BA7-986D-45D0-AA60-CA57FAB3FFA6}" srcId="{0F5181A2-CB0C-4EDA-AE92-BBBF83C0FA48}" destId="{2224928B-2679-4FF3-AA31-8667A7D0BC58}" srcOrd="0" destOrd="0" parTransId="{EBD40961-9416-41BF-9303-A8C6E3D3EDF8}" sibTransId="{E2266855-6072-4318-9EE1-189585D3F376}"/>
    <dgm:cxn modelId="{4F9E2CB3-A237-47BE-8F76-9239954DFF23}" type="presOf" srcId="{B54BB1DC-6713-4ADC-B15D-F3B1C8A38460}" destId="{5AAD377F-5239-4DBD-ACDB-82EFE9F2513F}" srcOrd="1" destOrd="0" presId="urn:microsoft.com/office/officeart/2005/8/layout/list1"/>
    <dgm:cxn modelId="{F3B2A5C0-7C59-40C0-A3AD-BA66089DF3C9}" type="presOf" srcId="{B54BB1DC-6713-4ADC-B15D-F3B1C8A38460}" destId="{22245712-2788-41A0-ACB7-515565F429CB}" srcOrd="0" destOrd="0" presId="urn:microsoft.com/office/officeart/2005/8/layout/list1"/>
    <dgm:cxn modelId="{52A1B8C4-C28E-4B16-8FCA-ED74AD56DA4B}" type="presOf" srcId="{ED5C83C9-DBC2-42A1-827D-2FE3302A5330}" destId="{C99FA15E-16BD-4520-B0FA-95D6D158FC9C}" srcOrd="0" destOrd="0" presId="urn:microsoft.com/office/officeart/2005/8/layout/list1"/>
    <dgm:cxn modelId="{EC386BCD-5B93-4FA9-ADDE-D4FB708BBAA1}" type="presOf" srcId="{101939FF-1B50-46F0-A80C-385081972388}" destId="{E5C2C3F2-4081-4889-809A-45F29C854381}" srcOrd="1" destOrd="0" presId="urn:microsoft.com/office/officeart/2005/8/layout/list1"/>
    <dgm:cxn modelId="{9BFC77F1-D0D5-42DE-A073-560E691134D5}" type="presOf" srcId="{9A22AD08-EBE0-499E-9337-9E66A119D70F}" destId="{2D2F923E-45C7-493B-9D4F-64409CD7B89B}" srcOrd="0" destOrd="0" presId="urn:microsoft.com/office/officeart/2005/8/layout/list1"/>
    <dgm:cxn modelId="{CD2CF6D6-D043-413D-AF98-BE7296927CCF}" type="presParOf" srcId="{531612C4-E0AF-4095-A9A2-5D6D6CBDCEC2}" destId="{F5202B15-2D95-490E-ABC1-CD174A96F5EB}" srcOrd="0" destOrd="0" presId="urn:microsoft.com/office/officeart/2005/8/layout/list1"/>
    <dgm:cxn modelId="{08C327DA-310B-4FC9-AFEA-0E31E2879ADF}" type="presParOf" srcId="{F5202B15-2D95-490E-ABC1-CD174A96F5EB}" destId="{4570BE77-9F2B-44F5-8A2E-1BE1D4C6481E}" srcOrd="0" destOrd="0" presId="urn:microsoft.com/office/officeart/2005/8/layout/list1"/>
    <dgm:cxn modelId="{411D90DD-65E0-47BF-9626-F8FC8E9E3878}" type="presParOf" srcId="{F5202B15-2D95-490E-ABC1-CD174A96F5EB}" destId="{6908F4E0-84D6-4AB3-9902-627CCDB615AC}" srcOrd="1" destOrd="0" presId="urn:microsoft.com/office/officeart/2005/8/layout/list1"/>
    <dgm:cxn modelId="{3A538945-95F8-4EFD-822F-668E298CB9F4}" type="presParOf" srcId="{531612C4-E0AF-4095-A9A2-5D6D6CBDCEC2}" destId="{0D31B0CA-2D2E-464C-B76A-46DBE60EF32F}" srcOrd="1" destOrd="0" presId="urn:microsoft.com/office/officeart/2005/8/layout/list1"/>
    <dgm:cxn modelId="{3A0F5637-FF5A-4877-8AB8-97D4EBA860D3}" type="presParOf" srcId="{531612C4-E0AF-4095-A9A2-5D6D6CBDCEC2}" destId="{43855741-97FF-4C73-B580-26252AC984AB}" srcOrd="2" destOrd="0" presId="urn:microsoft.com/office/officeart/2005/8/layout/list1"/>
    <dgm:cxn modelId="{A6379D69-6CFF-43F5-BC49-C5174B401F8A}" type="presParOf" srcId="{531612C4-E0AF-4095-A9A2-5D6D6CBDCEC2}" destId="{4AE0341D-6FA1-4366-AFA6-D52CE8483876}" srcOrd="3" destOrd="0" presId="urn:microsoft.com/office/officeart/2005/8/layout/list1"/>
    <dgm:cxn modelId="{73674301-3451-4BB1-8158-9BFE3EC1FF91}" type="presParOf" srcId="{531612C4-E0AF-4095-A9A2-5D6D6CBDCEC2}" destId="{7A4F4B0B-0310-46B0-81D3-89AB2A755D15}" srcOrd="4" destOrd="0" presId="urn:microsoft.com/office/officeart/2005/8/layout/list1"/>
    <dgm:cxn modelId="{F6907EB4-99B6-436B-A0CD-1ECC1D8A6894}" type="presParOf" srcId="{7A4F4B0B-0310-46B0-81D3-89AB2A755D15}" destId="{22245712-2788-41A0-ACB7-515565F429CB}" srcOrd="0" destOrd="0" presId="urn:microsoft.com/office/officeart/2005/8/layout/list1"/>
    <dgm:cxn modelId="{F35191B7-7798-49F1-8940-D5B254E08B90}" type="presParOf" srcId="{7A4F4B0B-0310-46B0-81D3-89AB2A755D15}" destId="{5AAD377F-5239-4DBD-ACDB-82EFE9F2513F}" srcOrd="1" destOrd="0" presId="urn:microsoft.com/office/officeart/2005/8/layout/list1"/>
    <dgm:cxn modelId="{8B72EECE-1CFB-4E11-A962-D731A9330FCD}" type="presParOf" srcId="{531612C4-E0AF-4095-A9A2-5D6D6CBDCEC2}" destId="{EBBDD6D2-859A-4EA3-A44B-835489A25DC4}" srcOrd="5" destOrd="0" presId="urn:microsoft.com/office/officeart/2005/8/layout/list1"/>
    <dgm:cxn modelId="{91F1E0FB-2D38-4AD2-9B6E-2481C6FC75FB}" type="presParOf" srcId="{531612C4-E0AF-4095-A9A2-5D6D6CBDCEC2}" destId="{73E6A0A0-AB47-475B-BBA9-0C1B1379A7F1}" srcOrd="6" destOrd="0" presId="urn:microsoft.com/office/officeart/2005/8/layout/list1"/>
    <dgm:cxn modelId="{A4D9C78F-80A5-4233-9C81-B45922573711}" type="presParOf" srcId="{531612C4-E0AF-4095-A9A2-5D6D6CBDCEC2}" destId="{1CE51130-B1C0-4BE5-9DB8-E1E50BB2D497}" srcOrd="7" destOrd="0" presId="urn:microsoft.com/office/officeart/2005/8/layout/list1"/>
    <dgm:cxn modelId="{1972FAF6-6541-41ED-88EA-593E878DDEA7}" type="presParOf" srcId="{531612C4-E0AF-4095-A9A2-5D6D6CBDCEC2}" destId="{C6E1D9EB-C81B-48D0-A013-39EDC3C26142}" srcOrd="8" destOrd="0" presId="urn:microsoft.com/office/officeart/2005/8/layout/list1"/>
    <dgm:cxn modelId="{40ADD7DD-97D2-4958-8AE8-4A1B21EA3753}" type="presParOf" srcId="{C6E1D9EB-C81B-48D0-A013-39EDC3C26142}" destId="{2D2F923E-45C7-493B-9D4F-64409CD7B89B}" srcOrd="0" destOrd="0" presId="urn:microsoft.com/office/officeart/2005/8/layout/list1"/>
    <dgm:cxn modelId="{EF6714F0-7000-4944-A577-9D37215C867F}" type="presParOf" srcId="{C6E1D9EB-C81B-48D0-A013-39EDC3C26142}" destId="{EBD87A17-5ACE-47E6-B8BE-11BECCCB0F0F}" srcOrd="1" destOrd="0" presId="urn:microsoft.com/office/officeart/2005/8/layout/list1"/>
    <dgm:cxn modelId="{93AD4C59-6E81-476C-8AE4-43646ED6B89A}" type="presParOf" srcId="{531612C4-E0AF-4095-A9A2-5D6D6CBDCEC2}" destId="{C635F468-D1E4-4EF9-BAAC-2670C6B2CD63}" srcOrd="9" destOrd="0" presId="urn:microsoft.com/office/officeart/2005/8/layout/list1"/>
    <dgm:cxn modelId="{35EEFB2A-6EA9-4B30-8688-E57D8CAC1B48}" type="presParOf" srcId="{531612C4-E0AF-4095-A9A2-5D6D6CBDCEC2}" destId="{BC1619D9-3B59-4D65-A72C-68358BEBFC29}" srcOrd="10" destOrd="0" presId="urn:microsoft.com/office/officeart/2005/8/layout/list1"/>
    <dgm:cxn modelId="{17D39A17-92BB-4B07-8789-F8F77EA99B59}" type="presParOf" srcId="{531612C4-E0AF-4095-A9A2-5D6D6CBDCEC2}" destId="{5F2D17F3-8313-4AC7-9307-B885E364E432}" srcOrd="11" destOrd="0" presId="urn:microsoft.com/office/officeart/2005/8/layout/list1"/>
    <dgm:cxn modelId="{77F9FC7B-C4CF-4B11-B3F7-22A9C44FD0BE}" type="presParOf" srcId="{531612C4-E0AF-4095-A9A2-5D6D6CBDCEC2}" destId="{38EDCEF1-A180-43E3-897F-E83C9AA7333D}" srcOrd="12" destOrd="0" presId="urn:microsoft.com/office/officeart/2005/8/layout/list1"/>
    <dgm:cxn modelId="{AF157D02-40CD-4B05-8112-897C5B65C0E8}" type="presParOf" srcId="{38EDCEF1-A180-43E3-897F-E83C9AA7333D}" destId="{C99FA15E-16BD-4520-B0FA-95D6D158FC9C}" srcOrd="0" destOrd="0" presId="urn:microsoft.com/office/officeart/2005/8/layout/list1"/>
    <dgm:cxn modelId="{FCF18E3C-A2EA-4B4A-BE12-7B7753BF7CFC}" type="presParOf" srcId="{38EDCEF1-A180-43E3-897F-E83C9AA7333D}" destId="{2D9A406C-DB9D-402A-87DA-B57EDBB2F5DE}" srcOrd="1" destOrd="0" presId="urn:microsoft.com/office/officeart/2005/8/layout/list1"/>
    <dgm:cxn modelId="{FAF4F504-DD98-4A07-8B28-B56D153C18A2}" type="presParOf" srcId="{531612C4-E0AF-4095-A9A2-5D6D6CBDCEC2}" destId="{F38DA7BD-A169-4C52-9A11-FD654F45BD7A}" srcOrd="13" destOrd="0" presId="urn:microsoft.com/office/officeart/2005/8/layout/list1"/>
    <dgm:cxn modelId="{8CABB2ED-CA8D-4372-AC2B-8A1E8468A180}" type="presParOf" srcId="{531612C4-E0AF-4095-A9A2-5D6D6CBDCEC2}" destId="{49D7B230-F3C8-4920-871F-A30995E212E5}" srcOrd="14" destOrd="0" presId="urn:microsoft.com/office/officeart/2005/8/layout/list1"/>
    <dgm:cxn modelId="{7AC019C9-0094-4F2A-ABF7-8960E8FEE507}" type="presParOf" srcId="{531612C4-E0AF-4095-A9A2-5D6D6CBDCEC2}" destId="{20D90D2B-08E4-4EC2-BD5D-C3360F691405}" srcOrd="15" destOrd="0" presId="urn:microsoft.com/office/officeart/2005/8/layout/list1"/>
    <dgm:cxn modelId="{E69D8070-F6A0-49ED-B8E0-0E13B4C3DEED}" type="presParOf" srcId="{531612C4-E0AF-4095-A9A2-5D6D6CBDCEC2}" destId="{7BB89FC3-2F56-4478-8C1B-A3D5A01A22B8}" srcOrd="16" destOrd="0" presId="urn:microsoft.com/office/officeart/2005/8/layout/list1"/>
    <dgm:cxn modelId="{11563E26-9ADC-460A-AF87-2B6680D60581}" type="presParOf" srcId="{7BB89FC3-2F56-4478-8C1B-A3D5A01A22B8}" destId="{985FF132-BF1E-4214-B837-0E841AF4A485}" srcOrd="0" destOrd="0" presId="urn:microsoft.com/office/officeart/2005/8/layout/list1"/>
    <dgm:cxn modelId="{74202098-0F25-4737-ACED-7CE050423A49}" type="presParOf" srcId="{7BB89FC3-2F56-4478-8C1B-A3D5A01A22B8}" destId="{E5C2C3F2-4081-4889-809A-45F29C854381}" srcOrd="1" destOrd="0" presId="urn:microsoft.com/office/officeart/2005/8/layout/list1"/>
    <dgm:cxn modelId="{6E3E65DF-DF27-460C-AD0E-D37FE0F402AE}" type="presParOf" srcId="{531612C4-E0AF-4095-A9A2-5D6D6CBDCEC2}" destId="{D842A3C0-7BF0-4EA3-B480-8F20987BA1D3}" srcOrd="17" destOrd="0" presId="urn:microsoft.com/office/officeart/2005/8/layout/list1"/>
    <dgm:cxn modelId="{1328D383-7C1E-4622-AAB9-8C1613AF09E9}" type="presParOf" srcId="{531612C4-E0AF-4095-A9A2-5D6D6CBDCEC2}" destId="{66E1142C-2FA8-431B-B678-6A3A5994639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89F029-5953-45E7-B230-3E5FC55CB628}"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14ED2515-0F25-4CBA-98CF-AAE6B46C7EB5}">
      <dgm:prSet/>
      <dgm:spPr/>
      <dgm:t>
        <a:bodyPr/>
        <a:lstStyle/>
        <a:p>
          <a:pPr>
            <a:lnSpc>
              <a:spcPct val="100000"/>
            </a:lnSpc>
            <a:defRPr b="1"/>
          </a:pPr>
          <a:r>
            <a:rPr lang="en-US" dirty="0"/>
            <a:t>Provide a report </a:t>
          </a:r>
        </a:p>
      </dgm:t>
    </dgm:pt>
    <dgm:pt modelId="{8E4ED9F2-C88A-4FBA-9A03-8B20CF40A62D}" type="parTrans" cxnId="{DC5F0481-B8E5-4514-BC5B-0C795496A821}">
      <dgm:prSet/>
      <dgm:spPr/>
      <dgm:t>
        <a:bodyPr/>
        <a:lstStyle/>
        <a:p>
          <a:endParaRPr lang="en-US"/>
        </a:p>
      </dgm:t>
    </dgm:pt>
    <dgm:pt modelId="{2899978B-1C13-4FBF-8A72-5798CCD32CDE}" type="sibTrans" cxnId="{DC5F0481-B8E5-4514-BC5B-0C795496A821}">
      <dgm:prSet/>
      <dgm:spPr/>
      <dgm:t>
        <a:bodyPr/>
        <a:lstStyle/>
        <a:p>
          <a:endParaRPr lang="en-US"/>
        </a:p>
      </dgm:t>
    </dgm:pt>
    <dgm:pt modelId="{72BCC104-CA6D-495C-853F-1F356C9F5FFF}">
      <dgm:prSet phldr="0"/>
      <dgm:spPr/>
      <dgm:t>
        <a:bodyPr/>
        <a:lstStyle/>
        <a:p>
          <a:pPr rtl="0">
            <a:lnSpc>
              <a:spcPct val="100000"/>
            </a:lnSpc>
          </a:pPr>
          <a:r>
            <a:rPr lang="en-US" dirty="0">
              <a:latin typeface="Aptos Display" panose="020F0302020204030204"/>
            </a:rPr>
            <a:t>Provide resources</a:t>
          </a:r>
          <a:endParaRPr lang="en-US" dirty="0"/>
        </a:p>
      </dgm:t>
    </dgm:pt>
    <dgm:pt modelId="{BD4506B1-7795-42D0-A7BA-CE6DB88AB11E}" type="parTrans" cxnId="{F5E30393-CFCF-46E0-9970-3C5D79C08D10}">
      <dgm:prSet/>
      <dgm:spPr/>
      <dgm:t>
        <a:bodyPr/>
        <a:lstStyle/>
        <a:p>
          <a:endParaRPr lang="en-US"/>
        </a:p>
      </dgm:t>
    </dgm:pt>
    <dgm:pt modelId="{D6B8ADAD-D739-4025-A5FE-A6D7043631AD}" type="sibTrans" cxnId="{F5E30393-CFCF-46E0-9970-3C5D79C08D10}">
      <dgm:prSet/>
      <dgm:spPr/>
      <dgm:t>
        <a:bodyPr/>
        <a:lstStyle/>
        <a:p>
          <a:endParaRPr lang="en-US"/>
        </a:p>
      </dgm:t>
    </dgm:pt>
    <dgm:pt modelId="{1209D936-07B9-49BD-B1D8-DB005EE41276}">
      <dgm:prSet/>
      <dgm:spPr/>
      <dgm:t>
        <a:bodyPr/>
        <a:lstStyle/>
        <a:p>
          <a:pPr>
            <a:lnSpc>
              <a:spcPct val="100000"/>
            </a:lnSpc>
            <a:defRPr b="1"/>
          </a:pPr>
          <a:r>
            <a:rPr lang="en-US" dirty="0"/>
            <a:t>Provide contact information </a:t>
          </a:r>
        </a:p>
      </dgm:t>
    </dgm:pt>
    <dgm:pt modelId="{2ACC8C40-6F14-4E77-94A4-7E931EF58BCA}" type="parTrans" cxnId="{3EC3A03C-2CFA-4789-AABB-992BBE8746A6}">
      <dgm:prSet/>
      <dgm:spPr/>
      <dgm:t>
        <a:bodyPr/>
        <a:lstStyle/>
        <a:p>
          <a:endParaRPr lang="en-US"/>
        </a:p>
      </dgm:t>
    </dgm:pt>
    <dgm:pt modelId="{3D670317-B245-4C16-8E27-3581FA7ABDF7}" type="sibTrans" cxnId="{3EC3A03C-2CFA-4789-AABB-992BBE8746A6}">
      <dgm:prSet/>
      <dgm:spPr/>
      <dgm:t>
        <a:bodyPr/>
        <a:lstStyle/>
        <a:p>
          <a:endParaRPr lang="en-US"/>
        </a:p>
      </dgm:t>
    </dgm:pt>
    <dgm:pt modelId="{3E2CAAAF-44D2-4B61-A682-0641170958F6}">
      <dgm:prSet phldr="0"/>
      <dgm:spPr/>
      <dgm:t>
        <a:bodyPr/>
        <a:lstStyle/>
        <a:p>
          <a:pPr>
            <a:lnSpc>
              <a:spcPct val="100000"/>
            </a:lnSpc>
          </a:pPr>
          <a:r>
            <a:rPr lang="en-US" dirty="0">
              <a:latin typeface="Aptos Display" panose="020F0302020204030204"/>
            </a:rPr>
            <a:t>LHD</a:t>
          </a:r>
          <a:endParaRPr lang="en-US" dirty="0"/>
        </a:p>
      </dgm:t>
    </dgm:pt>
    <dgm:pt modelId="{35D5B1AD-1AD0-4A63-8232-1F0D5F279E24}" type="parTrans" cxnId="{3F285E7E-17F8-4EFE-9004-ED7DD2E4A876}">
      <dgm:prSet/>
      <dgm:spPr/>
      <dgm:t>
        <a:bodyPr/>
        <a:lstStyle/>
        <a:p>
          <a:endParaRPr lang="en-US"/>
        </a:p>
      </dgm:t>
    </dgm:pt>
    <dgm:pt modelId="{9A461944-BEFA-46F1-BB95-BFD6945739E6}" type="sibTrans" cxnId="{3F285E7E-17F8-4EFE-9004-ED7DD2E4A876}">
      <dgm:prSet/>
      <dgm:spPr/>
      <dgm:t>
        <a:bodyPr/>
        <a:lstStyle/>
        <a:p>
          <a:endParaRPr lang="en-US"/>
        </a:p>
      </dgm:t>
    </dgm:pt>
    <dgm:pt modelId="{9E81B5B4-C78D-4021-8A9C-C01935E53C9C}">
      <dgm:prSet/>
      <dgm:spPr/>
      <dgm:t>
        <a:bodyPr/>
        <a:lstStyle/>
        <a:p>
          <a:pPr rtl="0">
            <a:lnSpc>
              <a:spcPct val="100000"/>
            </a:lnSpc>
          </a:pPr>
          <a:r>
            <a:rPr lang="en-US" dirty="0">
              <a:latin typeface="Aptos Display" panose="020F0302020204030204"/>
            </a:rPr>
            <a:t>NC DPH HAI Team</a:t>
          </a:r>
          <a:endParaRPr lang="en-US" dirty="0"/>
        </a:p>
      </dgm:t>
    </dgm:pt>
    <dgm:pt modelId="{EF59DA9A-234B-4D6A-B86B-F5F06C67A0DB}" type="parTrans" cxnId="{D5F0F063-E395-4179-8B12-D2B4F00BD64E}">
      <dgm:prSet/>
      <dgm:spPr/>
      <dgm:t>
        <a:bodyPr/>
        <a:lstStyle/>
        <a:p>
          <a:endParaRPr lang="en-US"/>
        </a:p>
      </dgm:t>
    </dgm:pt>
    <dgm:pt modelId="{FFA77A32-C73F-433A-A365-132B3FC400E9}" type="sibTrans" cxnId="{D5F0F063-E395-4179-8B12-D2B4F00BD64E}">
      <dgm:prSet/>
      <dgm:spPr/>
      <dgm:t>
        <a:bodyPr/>
        <a:lstStyle/>
        <a:p>
          <a:endParaRPr lang="en-US"/>
        </a:p>
      </dgm:t>
    </dgm:pt>
    <dgm:pt modelId="{B23A72B6-B1FB-478C-B283-81E64AEBD27E}">
      <dgm:prSet/>
      <dgm:spPr/>
      <dgm:t>
        <a:bodyPr/>
        <a:lstStyle/>
        <a:p>
          <a:r>
            <a:rPr lang="en-US" dirty="0">
              <a:hlinkClick xmlns:r="http://schemas.openxmlformats.org/officeDocument/2006/relationships" r:id="rId1"/>
            </a:rPr>
            <a:t>infectionprevention@dhhs.nc.gov</a:t>
          </a:r>
          <a:r>
            <a:rPr lang="en-US" dirty="0"/>
            <a:t> </a:t>
          </a:r>
        </a:p>
      </dgm:t>
    </dgm:pt>
    <dgm:pt modelId="{60B1A8DA-CE03-4933-BE4A-05ADB5C98AA1}" type="parTrans" cxnId="{B69EE889-414F-4814-BAE5-7562ED4FEC99}">
      <dgm:prSet/>
      <dgm:spPr/>
      <dgm:t>
        <a:bodyPr/>
        <a:lstStyle/>
        <a:p>
          <a:endParaRPr lang="en-US"/>
        </a:p>
      </dgm:t>
    </dgm:pt>
    <dgm:pt modelId="{28488990-9147-4530-B34F-70F641232F49}" type="sibTrans" cxnId="{B69EE889-414F-4814-BAE5-7562ED4FEC99}">
      <dgm:prSet/>
      <dgm:spPr/>
      <dgm:t>
        <a:bodyPr/>
        <a:lstStyle/>
        <a:p>
          <a:endParaRPr lang="en-US"/>
        </a:p>
      </dgm:t>
    </dgm:pt>
    <dgm:pt modelId="{4B059CE7-9D5B-4C3F-8697-E661E1ACDEE4}">
      <dgm:prSet phldr="0"/>
      <dgm:spPr/>
      <dgm:t>
        <a:bodyPr/>
        <a:lstStyle/>
        <a:p>
          <a:pPr rtl="0">
            <a:lnSpc>
              <a:spcPct val="100000"/>
            </a:lnSpc>
          </a:pPr>
          <a:r>
            <a:rPr lang="en-US" dirty="0"/>
            <a:t>Recommendations and observations</a:t>
          </a:r>
          <a:endParaRPr lang="en-US" dirty="0">
            <a:latin typeface="Aptos Display" panose="020F0302020204030204"/>
          </a:endParaRPr>
        </a:p>
      </dgm:t>
    </dgm:pt>
    <dgm:pt modelId="{EAF2B980-BBF3-4F9C-855B-9F44E4EC69DA}" type="parTrans" cxnId="{1AEC7E87-51CB-4380-922F-8E9E4821CFC4}">
      <dgm:prSet/>
      <dgm:spPr/>
      <dgm:t>
        <a:bodyPr/>
        <a:lstStyle/>
        <a:p>
          <a:endParaRPr lang="en-US"/>
        </a:p>
      </dgm:t>
    </dgm:pt>
    <dgm:pt modelId="{989AD6C3-B8A8-4A1F-8C8B-BEEB59EA0E02}" type="sibTrans" cxnId="{1AEC7E87-51CB-4380-922F-8E9E4821CFC4}">
      <dgm:prSet/>
      <dgm:spPr/>
      <dgm:t>
        <a:bodyPr/>
        <a:lstStyle/>
        <a:p>
          <a:endParaRPr lang="en-US"/>
        </a:p>
      </dgm:t>
    </dgm:pt>
    <dgm:pt modelId="{038B8DD4-091C-4C34-9C5A-23B36CA9CCEA}" type="pres">
      <dgm:prSet presAssocID="{CC89F029-5953-45E7-B230-3E5FC55CB628}" presName="root" presStyleCnt="0">
        <dgm:presLayoutVars>
          <dgm:dir/>
          <dgm:resizeHandles val="exact"/>
        </dgm:presLayoutVars>
      </dgm:prSet>
      <dgm:spPr/>
    </dgm:pt>
    <dgm:pt modelId="{FB96CD00-5DF8-453D-90D0-0DE2F355FBED}" type="pres">
      <dgm:prSet presAssocID="{14ED2515-0F25-4CBA-98CF-AAE6B46C7EB5}" presName="compNode" presStyleCnt="0"/>
      <dgm:spPr/>
    </dgm:pt>
    <dgm:pt modelId="{71F613F1-F91F-4930-8183-49CB470247C5}" type="pres">
      <dgm:prSet presAssocID="{14ED2515-0F25-4CBA-98CF-AAE6B46C7EB5}"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A6214016-4554-419A-9812-55B665D88E19}" type="pres">
      <dgm:prSet presAssocID="{14ED2515-0F25-4CBA-98CF-AAE6B46C7EB5}" presName="iconSpace" presStyleCnt="0"/>
      <dgm:spPr/>
    </dgm:pt>
    <dgm:pt modelId="{317F4D61-A625-4C90-B86F-6B8F78D28318}" type="pres">
      <dgm:prSet presAssocID="{14ED2515-0F25-4CBA-98CF-AAE6B46C7EB5}" presName="parTx" presStyleLbl="revTx" presStyleIdx="0" presStyleCnt="4">
        <dgm:presLayoutVars>
          <dgm:chMax val="0"/>
          <dgm:chPref val="0"/>
        </dgm:presLayoutVars>
      </dgm:prSet>
      <dgm:spPr/>
    </dgm:pt>
    <dgm:pt modelId="{7DA085C6-F4A9-4B8F-AD71-549D74400215}" type="pres">
      <dgm:prSet presAssocID="{14ED2515-0F25-4CBA-98CF-AAE6B46C7EB5}" presName="txSpace" presStyleCnt="0"/>
      <dgm:spPr/>
    </dgm:pt>
    <dgm:pt modelId="{51BBF633-5E14-4E7C-9B91-05F7271F1C50}" type="pres">
      <dgm:prSet presAssocID="{14ED2515-0F25-4CBA-98CF-AAE6B46C7EB5}" presName="desTx" presStyleLbl="revTx" presStyleIdx="1" presStyleCnt="4">
        <dgm:presLayoutVars/>
      </dgm:prSet>
      <dgm:spPr/>
    </dgm:pt>
    <dgm:pt modelId="{3A69F198-BF9B-43C1-9914-B1EA41A686FD}" type="pres">
      <dgm:prSet presAssocID="{2899978B-1C13-4FBF-8A72-5798CCD32CDE}" presName="sibTrans" presStyleCnt="0"/>
      <dgm:spPr/>
    </dgm:pt>
    <dgm:pt modelId="{F07350AD-0678-44BE-9B82-7943363DBEB3}" type="pres">
      <dgm:prSet presAssocID="{1209D936-07B9-49BD-B1D8-DB005EE41276}" presName="compNode" presStyleCnt="0"/>
      <dgm:spPr/>
    </dgm:pt>
    <dgm:pt modelId="{F1DABACA-DF51-4C1B-BD00-EB120F6BDABA}" type="pres">
      <dgm:prSet presAssocID="{1209D936-07B9-49BD-B1D8-DB005EE41276}"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400589CF-CFA2-4DD0-BB98-868AD174259B}" type="pres">
      <dgm:prSet presAssocID="{1209D936-07B9-49BD-B1D8-DB005EE41276}" presName="iconSpace" presStyleCnt="0"/>
      <dgm:spPr/>
    </dgm:pt>
    <dgm:pt modelId="{42900113-1012-4693-8773-68A1BEDA1C42}" type="pres">
      <dgm:prSet presAssocID="{1209D936-07B9-49BD-B1D8-DB005EE41276}" presName="parTx" presStyleLbl="revTx" presStyleIdx="2" presStyleCnt="4">
        <dgm:presLayoutVars>
          <dgm:chMax val="0"/>
          <dgm:chPref val="0"/>
        </dgm:presLayoutVars>
      </dgm:prSet>
      <dgm:spPr/>
    </dgm:pt>
    <dgm:pt modelId="{99B3B081-CC9C-4C5C-9FB2-63EBC36D3551}" type="pres">
      <dgm:prSet presAssocID="{1209D936-07B9-49BD-B1D8-DB005EE41276}" presName="txSpace" presStyleCnt="0"/>
      <dgm:spPr/>
    </dgm:pt>
    <dgm:pt modelId="{BB232C23-DB68-4DB5-88E5-AF0D6A83EC76}" type="pres">
      <dgm:prSet presAssocID="{1209D936-07B9-49BD-B1D8-DB005EE41276}" presName="desTx" presStyleLbl="revTx" presStyleIdx="3" presStyleCnt="4">
        <dgm:presLayoutVars/>
      </dgm:prSet>
      <dgm:spPr/>
    </dgm:pt>
  </dgm:ptLst>
  <dgm:cxnLst>
    <dgm:cxn modelId="{BD1C1F37-C5B6-4BFA-BCA7-68B4D0E4AC61}" type="presOf" srcId="{14ED2515-0F25-4CBA-98CF-AAE6B46C7EB5}" destId="{317F4D61-A625-4C90-B86F-6B8F78D28318}" srcOrd="0" destOrd="0" presId="urn:microsoft.com/office/officeart/2018/5/layout/CenteredIconLabelDescriptionList"/>
    <dgm:cxn modelId="{3EC3A03C-2CFA-4789-AABB-992BBE8746A6}" srcId="{CC89F029-5953-45E7-B230-3E5FC55CB628}" destId="{1209D936-07B9-49BD-B1D8-DB005EE41276}" srcOrd="1" destOrd="0" parTransId="{2ACC8C40-6F14-4E77-94A4-7E931EF58BCA}" sibTransId="{3D670317-B245-4C16-8E27-3581FA7ABDF7}"/>
    <dgm:cxn modelId="{D5F0F063-E395-4179-8B12-D2B4F00BD64E}" srcId="{1209D936-07B9-49BD-B1D8-DB005EE41276}" destId="{9E81B5B4-C78D-4021-8A9C-C01935E53C9C}" srcOrd="1" destOrd="0" parTransId="{EF59DA9A-234B-4D6A-B86B-F5F06C67A0DB}" sibTransId="{FFA77A32-C73F-433A-A365-132B3FC400E9}"/>
    <dgm:cxn modelId="{2FA0867B-771A-4B5E-8F43-99113D03B5F5}" type="presOf" srcId="{CC89F029-5953-45E7-B230-3E5FC55CB628}" destId="{038B8DD4-091C-4C34-9C5A-23B36CA9CCEA}" srcOrd="0" destOrd="0" presId="urn:microsoft.com/office/officeart/2018/5/layout/CenteredIconLabelDescriptionList"/>
    <dgm:cxn modelId="{3F285E7E-17F8-4EFE-9004-ED7DD2E4A876}" srcId="{1209D936-07B9-49BD-B1D8-DB005EE41276}" destId="{3E2CAAAF-44D2-4B61-A682-0641170958F6}" srcOrd="0" destOrd="0" parTransId="{35D5B1AD-1AD0-4A63-8232-1F0D5F279E24}" sibTransId="{9A461944-BEFA-46F1-BB95-BFD6945739E6}"/>
    <dgm:cxn modelId="{DC5F0481-B8E5-4514-BC5B-0C795496A821}" srcId="{CC89F029-5953-45E7-B230-3E5FC55CB628}" destId="{14ED2515-0F25-4CBA-98CF-AAE6B46C7EB5}" srcOrd="0" destOrd="0" parTransId="{8E4ED9F2-C88A-4FBA-9A03-8B20CF40A62D}" sibTransId="{2899978B-1C13-4FBF-8A72-5798CCD32CDE}"/>
    <dgm:cxn modelId="{1AEC7E87-51CB-4380-922F-8E9E4821CFC4}" srcId="{14ED2515-0F25-4CBA-98CF-AAE6B46C7EB5}" destId="{4B059CE7-9D5B-4C3F-8697-E661E1ACDEE4}" srcOrd="0" destOrd="0" parTransId="{EAF2B980-BBF3-4F9C-855B-9F44E4EC69DA}" sibTransId="{989AD6C3-B8A8-4A1F-8C8B-BEEB59EA0E02}"/>
    <dgm:cxn modelId="{B69EE889-414F-4814-BAE5-7562ED4FEC99}" srcId="{9E81B5B4-C78D-4021-8A9C-C01935E53C9C}" destId="{B23A72B6-B1FB-478C-B283-81E64AEBD27E}" srcOrd="0" destOrd="0" parTransId="{60B1A8DA-CE03-4933-BE4A-05ADB5C98AA1}" sibTransId="{28488990-9147-4530-B34F-70F641232F49}"/>
    <dgm:cxn modelId="{F5E30393-CFCF-46E0-9970-3C5D79C08D10}" srcId="{14ED2515-0F25-4CBA-98CF-AAE6B46C7EB5}" destId="{72BCC104-CA6D-495C-853F-1F356C9F5FFF}" srcOrd="1" destOrd="0" parTransId="{BD4506B1-7795-42D0-A7BA-CE6DB88AB11E}" sibTransId="{D6B8ADAD-D739-4025-A5FE-A6D7043631AD}"/>
    <dgm:cxn modelId="{78FA3C98-A3D5-45B5-9D63-59CBF4844DB8}" type="presOf" srcId="{9E81B5B4-C78D-4021-8A9C-C01935E53C9C}" destId="{BB232C23-DB68-4DB5-88E5-AF0D6A83EC76}" srcOrd="0" destOrd="1" presId="urn:microsoft.com/office/officeart/2018/5/layout/CenteredIconLabelDescriptionList"/>
    <dgm:cxn modelId="{B5F78A99-EAEA-42F1-95A8-EC6FFBE8A6BA}" type="presOf" srcId="{3E2CAAAF-44D2-4B61-A682-0641170958F6}" destId="{BB232C23-DB68-4DB5-88E5-AF0D6A83EC76}" srcOrd="0" destOrd="0" presId="urn:microsoft.com/office/officeart/2018/5/layout/CenteredIconLabelDescriptionList"/>
    <dgm:cxn modelId="{77B0D09D-434B-4531-B15D-A28F2C4CBD6D}" type="presOf" srcId="{B23A72B6-B1FB-478C-B283-81E64AEBD27E}" destId="{BB232C23-DB68-4DB5-88E5-AF0D6A83EC76}" srcOrd="0" destOrd="2" presId="urn:microsoft.com/office/officeart/2018/5/layout/CenteredIconLabelDescriptionList"/>
    <dgm:cxn modelId="{7D908CCE-8ADE-4735-A6DD-3DF3D5D521F5}" type="presOf" srcId="{4B059CE7-9D5B-4C3F-8697-E661E1ACDEE4}" destId="{51BBF633-5E14-4E7C-9B91-05F7271F1C50}" srcOrd="0" destOrd="0" presId="urn:microsoft.com/office/officeart/2018/5/layout/CenteredIconLabelDescriptionList"/>
    <dgm:cxn modelId="{96968BEA-576C-465B-B6E5-A3DEF17A6930}" type="presOf" srcId="{1209D936-07B9-49BD-B1D8-DB005EE41276}" destId="{42900113-1012-4693-8773-68A1BEDA1C42}" srcOrd="0" destOrd="0" presId="urn:microsoft.com/office/officeart/2018/5/layout/CenteredIconLabelDescriptionList"/>
    <dgm:cxn modelId="{87D1F9FF-6641-44EC-BE44-384D1CE52014}" type="presOf" srcId="{72BCC104-CA6D-495C-853F-1F356C9F5FFF}" destId="{51BBF633-5E14-4E7C-9B91-05F7271F1C50}" srcOrd="0" destOrd="1" presId="urn:microsoft.com/office/officeart/2018/5/layout/CenteredIconLabelDescriptionList"/>
    <dgm:cxn modelId="{CCCC0939-4DF9-421B-8BD2-942A712C3666}" type="presParOf" srcId="{038B8DD4-091C-4C34-9C5A-23B36CA9CCEA}" destId="{FB96CD00-5DF8-453D-90D0-0DE2F355FBED}" srcOrd="0" destOrd="0" presId="urn:microsoft.com/office/officeart/2018/5/layout/CenteredIconLabelDescriptionList"/>
    <dgm:cxn modelId="{5ABAF557-96F0-4B3E-9B1B-5FDAC276E34F}" type="presParOf" srcId="{FB96CD00-5DF8-453D-90D0-0DE2F355FBED}" destId="{71F613F1-F91F-4930-8183-49CB470247C5}" srcOrd="0" destOrd="0" presId="urn:microsoft.com/office/officeart/2018/5/layout/CenteredIconLabelDescriptionList"/>
    <dgm:cxn modelId="{82476075-0C98-4112-96FD-0D96E44F99F5}" type="presParOf" srcId="{FB96CD00-5DF8-453D-90D0-0DE2F355FBED}" destId="{A6214016-4554-419A-9812-55B665D88E19}" srcOrd="1" destOrd="0" presId="urn:microsoft.com/office/officeart/2018/5/layout/CenteredIconLabelDescriptionList"/>
    <dgm:cxn modelId="{19182E46-A1A5-4CA9-A0B1-CD576FD2AE0A}" type="presParOf" srcId="{FB96CD00-5DF8-453D-90D0-0DE2F355FBED}" destId="{317F4D61-A625-4C90-B86F-6B8F78D28318}" srcOrd="2" destOrd="0" presId="urn:microsoft.com/office/officeart/2018/5/layout/CenteredIconLabelDescriptionList"/>
    <dgm:cxn modelId="{0166769D-B3EE-4024-9BE8-D58FC8D65E9E}" type="presParOf" srcId="{FB96CD00-5DF8-453D-90D0-0DE2F355FBED}" destId="{7DA085C6-F4A9-4B8F-AD71-549D74400215}" srcOrd="3" destOrd="0" presId="urn:microsoft.com/office/officeart/2018/5/layout/CenteredIconLabelDescriptionList"/>
    <dgm:cxn modelId="{4E85F960-26A3-42E3-88FE-8DB8F4B076A6}" type="presParOf" srcId="{FB96CD00-5DF8-453D-90D0-0DE2F355FBED}" destId="{51BBF633-5E14-4E7C-9B91-05F7271F1C50}" srcOrd="4" destOrd="0" presId="urn:microsoft.com/office/officeart/2018/5/layout/CenteredIconLabelDescriptionList"/>
    <dgm:cxn modelId="{7EC3F578-8A61-49B7-B187-4C61A0E66432}" type="presParOf" srcId="{038B8DD4-091C-4C34-9C5A-23B36CA9CCEA}" destId="{3A69F198-BF9B-43C1-9914-B1EA41A686FD}" srcOrd="1" destOrd="0" presId="urn:microsoft.com/office/officeart/2018/5/layout/CenteredIconLabelDescriptionList"/>
    <dgm:cxn modelId="{65135850-1452-4E7A-87F3-D43D9011E1EA}" type="presParOf" srcId="{038B8DD4-091C-4C34-9C5A-23B36CA9CCEA}" destId="{F07350AD-0678-44BE-9B82-7943363DBEB3}" srcOrd="2" destOrd="0" presId="urn:microsoft.com/office/officeart/2018/5/layout/CenteredIconLabelDescriptionList"/>
    <dgm:cxn modelId="{30E77CED-FBC5-4255-B8D6-475657880420}" type="presParOf" srcId="{F07350AD-0678-44BE-9B82-7943363DBEB3}" destId="{F1DABACA-DF51-4C1B-BD00-EB120F6BDABA}" srcOrd="0" destOrd="0" presId="urn:microsoft.com/office/officeart/2018/5/layout/CenteredIconLabelDescriptionList"/>
    <dgm:cxn modelId="{B6213B06-9B62-4E82-8A60-98344A2FCBA9}" type="presParOf" srcId="{F07350AD-0678-44BE-9B82-7943363DBEB3}" destId="{400589CF-CFA2-4DD0-BB98-868AD174259B}" srcOrd="1" destOrd="0" presId="urn:microsoft.com/office/officeart/2018/5/layout/CenteredIconLabelDescriptionList"/>
    <dgm:cxn modelId="{A9723815-6127-4808-AF09-E2A11823A843}" type="presParOf" srcId="{F07350AD-0678-44BE-9B82-7943363DBEB3}" destId="{42900113-1012-4693-8773-68A1BEDA1C42}" srcOrd="2" destOrd="0" presId="urn:microsoft.com/office/officeart/2018/5/layout/CenteredIconLabelDescriptionList"/>
    <dgm:cxn modelId="{76D4B764-FECE-44FE-B4C0-4CE73DB8D96C}" type="presParOf" srcId="{F07350AD-0678-44BE-9B82-7943363DBEB3}" destId="{99B3B081-CC9C-4C5C-9FB2-63EBC36D3551}" srcOrd="3" destOrd="0" presId="urn:microsoft.com/office/officeart/2018/5/layout/CenteredIconLabelDescriptionList"/>
    <dgm:cxn modelId="{E83F158A-C0F6-41A2-87D7-EAD67D2FC8DB}" type="presParOf" srcId="{F07350AD-0678-44BE-9B82-7943363DBEB3}" destId="{BB232C23-DB68-4DB5-88E5-AF0D6A83EC7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D3A3DB8-7403-42CE-A139-58A4F40ED123}" type="doc">
      <dgm:prSet loTypeId="urn:microsoft.com/office/officeart/2018/5/layout/IconCircleLabelList" loCatId="icon" qsTypeId="urn:microsoft.com/office/officeart/2005/8/quickstyle/simple4" qsCatId="simple" csTypeId="urn:microsoft.com/office/officeart/2005/8/colors/accent1_2" csCatId="accent1" phldr="1"/>
      <dgm:spPr/>
      <dgm:t>
        <a:bodyPr/>
        <a:lstStyle/>
        <a:p>
          <a:endParaRPr lang="en-US"/>
        </a:p>
      </dgm:t>
    </dgm:pt>
    <dgm:pt modelId="{A980B8A1-C369-4A19-8FEE-1E40E6983BBC}">
      <dgm:prSet/>
      <dgm:spPr/>
      <dgm:t>
        <a:bodyPr/>
        <a:lstStyle/>
        <a:p>
          <a:pPr>
            <a:lnSpc>
              <a:spcPct val="100000"/>
            </a:lnSpc>
            <a:defRPr cap="all"/>
          </a:pPr>
          <a:r>
            <a:rPr lang="en-US" dirty="0"/>
            <a:t>Nature of Disease</a:t>
          </a:r>
        </a:p>
      </dgm:t>
    </dgm:pt>
    <dgm:pt modelId="{F74877FE-D405-4FBC-A263-15CBA4527C92}" type="parTrans" cxnId="{026980D7-9CE8-4447-A93E-DB95A8A20D4D}">
      <dgm:prSet/>
      <dgm:spPr/>
      <dgm:t>
        <a:bodyPr/>
        <a:lstStyle/>
        <a:p>
          <a:endParaRPr lang="en-US"/>
        </a:p>
      </dgm:t>
    </dgm:pt>
    <dgm:pt modelId="{EA05CD19-D6B3-453F-846B-2991E219DC9B}" type="sibTrans" cxnId="{026980D7-9CE8-4447-A93E-DB95A8A20D4D}">
      <dgm:prSet/>
      <dgm:spPr/>
      <dgm:t>
        <a:bodyPr/>
        <a:lstStyle/>
        <a:p>
          <a:endParaRPr lang="en-US"/>
        </a:p>
      </dgm:t>
    </dgm:pt>
    <dgm:pt modelId="{B44F3B89-9C12-46A8-94CD-BE03A27A01FD}">
      <dgm:prSet/>
      <dgm:spPr/>
      <dgm:t>
        <a:bodyPr/>
        <a:lstStyle/>
        <a:p>
          <a:pPr>
            <a:lnSpc>
              <a:spcPct val="100000"/>
            </a:lnSpc>
            <a:defRPr cap="all"/>
          </a:pPr>
          <a:r>
            <a:rPr lang="en-US" dirty="0"/>
            <a:t>Setting Complexities</a:t>
          </a:r>
        </a:p>
      </dgm:t>
    </dgm:pt>
    <dgm:pt modelId="{ED4C1B84-E5D9-4429-9BA4-6DAD3F67EAED}" type="parTrans" cxnId="{04013B02-E86D-4F49-8D50-9157978C7FA3}">
      <dgm:prSet/>
      <dgm:spPr/>
      <dgm:t>
        <a:bodyPr/>
        <a:lstStyle/>
        <a:p>
          <a:endParaRPr lang="en-US"/>
        </a:p>
      </dgm:t>
    </dgm:pt>
    <dgm:pt modelId="{570E8027-B766-4420-8E93-B3B451498CAF}" type="sibTrans" cxnId="{04013B02-E86D-4F49-8D50-9157978C7FA3}">
      <dgm:prSet/>
      <dgm:spPr/>
      <dgm:t>
        <a:bodyPr/>
        <a:lstStyle/>
        <a:p>
          <a:endParaRPr lang="en-US"/>
        </a:p>
      </dgm:t>
    </dgm:pt>
    <dgm:pt modelId="{83766B44-427F-4365-B29F-AE743C7B4815}">
      <dgm:prSet/>
      <dgm:spPr/>
      <dgm:t>
        <a:bodyPr/>
        <a:lstStyle/>
        <a:p>
          <a:pPr>
            <a:lnSpc>
              <a:spcPct val="100000"/>
            </a:lnSpc>
            <a:defRPr cap="all"/>
          </a:pPr>
          <a:r>
            <a:rPr lang="en-US" dirty="0"/>
            <a:t>Operational Barriers</a:t>
          </a:r>
        </a:p>
      </dgm:t>
    </dgm:pt>
    <dgm:pt modelId="{079FDDF7-3C4B-45FD-A23F-AACCE8311013}" type="parTrans" cxnId="{F538AE36-21A8-47C6-AA4A-DF4B4B197BEA}">
      <dgm:prSet/>
      <dgm:spPr/>
      <dgm:t>
        <a:bodyPr/>
        <a:lstStyle/>
        <a:p>
          <a:endParaRPr lang="en-US"/>
        </a:p>
      </dgm:t>
    </dgm:pt>
    <dgm:pt modelId="{8510D859-095B-4C72-A7B3-970E7500DB29}" type="sibTrans" cxnId="{F538AE36-21A8-47C6-AA4A-DF4B4B197BEA}">
      <dgm:prSet/>
      <dgm:spPr/>
      <dgm:t>
        <a:bodyPr/>
        <a:lstStyle/>
        <a:p>
          <a:endParaRPr lang="en-US"/>
        </a:p>
      </dgm:t>
    </dgm:pt>
    <dgm:pt modelId="{2A8E19CA-4E9F-45D6-9C43-70194CAFFC4A}">
      <dgm:prSet/>
      <dgm:spPr/>
      <dgm:t>
        <a:bodyPr/>
        <a:lstStyle/>
        <a:p>
          <a:pPr>
            <a:lnSpc>
              <a:spcPct val="100000"/>
            </a:lnSpc>
            <a:defRPr cap="all"/>
          </a:pPr>
          <a:r>
            <a:rPr lang="en-US" dirty="0"/>
            <a:t>Communication Challenges</a:t>
          </a:r>
        </a:p>
      </dgm:t>
    </dgm:pt>
    <dgm:pt modelId="{C8BB7771-C567-441C-A9B4-39A6A1EBCD93}" type="parTrans" cxnId="{9F0ED800-5F8A-4E09-93F0-C5989A904345}">
      <dgm:prSet/>
      <dgm:spPr/>
      <dgm:t>
        <a:bodyPr/>
        <a:lstStyle/>
        <a:p>
          <a:endParaRPr lang="en-US"/>
        </a:p>
      </dgm:t>
    </dgm:pt>
    <dgm:pt modelId="{F50C04B4-DD08-4A09-B106-8D626E7A225D}" type="sibTrans" cxnId="{9F0ED800-5F8A-4E09-93F0-C5989A904345}">
      <dgm:prSet/>
      <dgm:spPr/>
      <dgm:t>
        <a:bodyPr/>
        <a:lstStyle/>
        <a:p>
          <a:endParaRPr lang="en-US"/>
        </a:p>
      </dgm:t>
    </dgm:pt>
    <dgm:pt modelId="{F141BAF8-21D5-4534-BC56-31B797C9725C}" type="pres">
      <dgm:prSet presAssocID="{DD3A3DB8-7403-42CE-A139-58A4F40ED123}" presName="root" presStyleCnt="0">
        <dgm:presLayoutVars>
          <dgm:dir/>
          <dgm:resizeHandles val="exact"/>
        </dgm:presLayoutVars>
      </dgm:prSet>
      <dgm:spPr/>
    </dgm:pt>
    <dgm:pt modelId="{F5EA17E7-D324-496C-8699-FB101D0BBE98}" type="pres">
      <dgm:prSet presAssocID="{A980B8A1-C369-4A19-8FEE-1E40E6983BBC}" presName="compNode" presStyleCnt="0"/>
      <dgm:spPr/>
    </dgm:pt>
    <dgm:pt modelId="{D7CEB883-1026-410C-9C08-83B4A650C3BD}" type="pres">
      <dgm:prSet presAssocID="{A980B8A1-C369-4A19-8FEE-1E40E6983BBC}" presName="iconBgRect" presStyleLbl="bgShp" presStyleIdx="0" presStyleCnt="4"/>
      <dgm:spPr/>
    </dgm:pt>
    <dgm:pt modelId="{E9D71AAB-160D-42A5-8919-113346131311}" type="pres">
      <dgm:prSet presAssocID="{A980B8A1-C369-4A19-8FEE-1E40E6983BBC}"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ndemic flattening curve bar graph with solid fill"/>
        </a:ext>
      </dgm:extLst>
    </dgm:pt>
    <dgm:pt modelId="{4792E3D7-F51C-4611-AA78-1E444AB63501}" type="pres">
      <dgm:prSet presAssocID="{A980B8A1-C369-4A19-8FEE-1E40E6983BBC}" presName="spaceRect" presStyleCnt="0"/>
      <dgm:spPr/>
    </dgm:pt>
    <dgm:pt modelId="{2B5C9423-5141-4044-BBC9-4D785EC24828}" type="pres">
      <dgm:prSet presAssocID="{A980B8A1-C369-4A19-8FEE-1E40E6983BBC}" presName="textRect" presStyleLbl="revTx" presStyleIdx="0" presStyleCnt="4">
        <dgm:presLayoutVars>
          <dgm:chMax val="1"/>
          <dgm:chPref val="1"/>
        </dgm:presLayoutVars>
      </dgm:prSet>
      <dgm:spPr/>
    </dgm:pt>
    <dgm:pt modelId="{90886A40-F819-4123-868A-93604A12D0D9}" type="pres">
      <dgm:prSet presAssocID="{EA05CD19-D6B3-453F-846B-2991E219DC9B}" presName="sibTrans" presStyleCnt="0"/>
      <dgm:spPr/>
    </dgm:pt>
    <dgm:pt modelId="{9E98FB79-609F-4CD8-B8B6-0BB8E3D5E129}" type="pres">
      <dgm:prSet presAssocID="{B44F3B89-9C12-46A8-94CD-BE03A27A01FD}" presName="compNode" presStyleCnt="0"/>
      <dgm:spPr/>
    </dgm:pt>
    <dgm:pt modelId="{48E76152-2428-4D26-BDA4-13F2802C5EDF}" type="pres">
      <dgm:prSet presAssocID="{B44F3B89-9C12-46A8-94CD-BE03A27A01FD}" presName="iconBgRect" presStyleLbl="bgShp" presStyleIdx="1" presStyleCnt="4"/>
      <dgm:spPr/>
    </dgm:pt>
    <dgm:pt modelId="{B3852EDD-F518-4616-A3DA-D594FD3347D6}" type="pres">
      <dgm:prSet presAssocID="{B44F3B89-9C12-46A8-94CD-BE03A27A01FD}"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with solid fill"/>
        </a:ext>
      </dgm:extLst>
    </dgm:pt>
    <dgm:pt modelId="{AEC8534E-CD67-43CC-9B0C-9499D994DC2F}" type="pres">
      <dgm:prSet presAssocID="{B44F3B89-9C12-46A8-94CD-BE03A27A01FD}" presName="spaceRect" presStyleCnt="0"/>
      <dgm:spPr/>
    </dgm:pt>
    <dgm:pt modelId="{68096D1D-DBDD-40CC-AA86-8C571471B631}" type="pres">
      <dgm:prSet presAssocID="{B44F3B89-9C12-46A8-94CD-BE03A27A01FD}" presName="textRect" presStyleLbl="revTx" presStyleIdx="1" presStyleCnt="4">
        <dgm:presLayoutVars>
          <dgm:chMax val="1"/>
          <dgm:chPref val="1"/>
        </dgm:presLayoutVars>
      </dgm:prSet>
      <dgm:spPr/>
    </dgm:pt>
    <dgm:pt modelId="{B47B0B01-486C-471E-BB16-EA780460A068}" type="pres">
      <dgm:prSet presAssocID="{570E8027-B766-4420-8E93-B3B451498CAF}" presName="sibTrans" presStyleCnt="0"/>
      <dgm:spPr/>
    </dgm:pt>
    <dgm:pt modelId="{5F7ABEF4-954D-44D2-8B06-370F5A62162F}" type="pres">
      <dgm:prSet presAssocID="{83766B44-427F-4365-B29F-AE743C7B4815}" presName="compNode" presStyleCnt="0"/>
      <dgm:spPr/>
    </dgm:pt>
    <dgm:pt modelId="{D74CAE94-5670-4AA0-848B-67F12D94B81C}" type="pres">
      <dgm:prSet presAssocID="{83766B44-427F-4365-B29F-AE743C7B4815}" presName="iconBgRect" presStyleLbl="bgShp" presStyleIdx="2" presStyleCnt="4"/>
      <dgm:spPr/>
    </dgm:pt>
    <dgm:pt modelId="{3BA9F910-96F5-4CFB-AE5B-42102B1A5B9B}" type="pres">
      <dgm:prSet presAssocID="{83766B44-427F-4365-B29F-AE743C7B481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Partially Crossed with solid fill"/>
        </a:ext>
      </dgm:extLst>
    </dgm:pt>
    <dgm:pt modelId="{9133B9B8-773B-471B-8A0B-D05ACBF827ED}" type="pres">
      <dgm:prSet presAssocID="{83766B44-427F-4365-B29F-AE743C7B4815}" presName="spaceRect" presStyleCnt="0"/>
      <dgm:spPr/>
    </dgm:pt>
    <dgm:pt modelId="{2EA310EA-599A-402A-8D2D-121F71EBDC1D}" type="pres">
      <dgm:prSet presAssocID="{83766B44-427F-4365-B29F-AE743C7B4815}" presName="textRect" presStyleLbl="revTx" presStyleIdx="2" presStyleCnt="4">
        <dgm:presLayoutVars>
          <dgm:chMax val="1"/>
          <dgm:chPref val="1"/>
        </dgm:presLayoutVars>
      </dgm:prSet>
      <dgm:spPr/>
    </dgm:pt>
    <dgm:pt modelId="{1D4A58C2-ECD9-4381-89BB-82B8F628B63F}" type="pres">
      <dgm:prSet presAssocID="{8510D859-095B-4C72-A7B3-970E7500DB29}" presName="sibTrans" presStyleCnt="0"/>
      <dgm:spPr/>
    </dgm:pt>
    <dgm:pt modelId="{14245C25-7079-4D2F-A869-42B5ABF98A3E}" type="pres">
      <dgm:prSet presAssocID="{2A8E19CA-4E9F-45D6-9C43-70194CAFFC4A}" presName="compNode" presStyleCnt="0"/>
      <dgm:spPr/>
    </dgm:pt>
    <dgm:pt modelId="{4DA576BB-EBAF-4F82-B5D5-813BF8FA4AAD}" type="pres">
      <dgm:prSet presAssocID="{2A8E19CA-4E9F-45D6-9C43-70194CAFFC4A}" presName="iconBgRect" presStyleLbl="bgShp" presStyleIdx="3" presStyleCnt="4"/>
      <dgm:spPr/>
    </dgm:pt>
    <dgm:pt modelId="{5B5D59D3-C863-42F7-8A59-F144D77FE850}" type="pres">
      <dgm:prSet presAssocID="{2A8E19CA-4E9F-45D6-9C43-70194CAFFC4A}"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peech with solid fill"/>
        </a:ext>
      </dgm:extLst>
    </dgm:pt>
    <dgm:pt modelId="{D16E61E6-B532-405D-90A5-B5554C1B020C}" type="pres">
      <dgm:prSet presAssocID="{2A8E19CA-4E9F-45D6-9C43-70194CAFFC4A}" presName="spaceRect" presStyleCnt="0"/>
      <dgm:spPr/>
    </dgm:pt>
    <dgm:pt modelId="{05F459B4-AA2D-4BEA-ADE5-F378ECBA875C}" type="pres">
      <dgm:prSet presAssocID="{2A8E19CA-4E9F-45D6-9C43-70194CAFFC4A}" presName="textRect" presStyleLbl="revTx" presStyleIdx="3" presStyleCnt="4">
        <dgm:presLayoutVars>
          <dgm:chMax val="1"/>
          <dgm:chPref val="1"/>
        </dgm:presLayoutVars>
      </dgm:prSet>
      <dgm:spPr/>
    </dgm:pt>
  </dgm:ptLst>
  <dgm:cxnLst>
    <dgm:cxn modelId="{9F0ED800-5F8A-4E09-93F0-C5989A904345}" srcId="{DD3A3DB8-7403-42CE-A139-58A4F40ED123}" destId="{2A8E19CA-4E9F-45D6-9C43-70194CAFFC4A}" srcOrd="3" destOrd="0" parTransId="{C8BB7771-C567-441C-A9B4-39A6A1EBCD93}" sibTransId="{F50C04B4-DD08-4A09-B106-8D626E7A225D}"/>
    <dgm:cxn modelId="{04013B02-E86D-4F49-8D50-9157978C7FA3}" srcId="{DD3A3DB8-7403-42CE-A139-58A4F40ED123}" destId="{B44F3B89-9C12-46A8-94CD-BE03A27A01FD}" srcOrd="1" destOrd="0" parTransId="{ED4C1B84-E5D9-4429-9BA4-6DAD3F67EAED}" sibTransId="{570E8027-B766-4420-8E93-B3B451498CAF}"/>
    <dgm:cxn modelId="{12976613-4EDF-451C-9339-65592F05F565}" type="presOf" srcId="{DD3A3DB8-7403-42CE-A139-58A4F40ED123}" destId="{F141BAF8-21D5-4534-BC56-31B797C9725C}" srcOrd="0" destOrd="0" presId="urn:microsoft.com/office/officeart/2018/5/layout/IconCircleLabelList"/>
    <dgm:cxn modelId="{E9077117-FBE1-4298-8150-E21BF85FF16D}" type="presOf" srcId="{2A8E19CA-4E9F-45D6-9C43-70194CAFFC4A}" destId="{05F459B4-AA2D-4BEA-ADE5-F378ECBA875C}" srcOrd="0" destOrd="0" presId="urn:microsoft.com/office/officeart/2018/5/layout/IconCircleLabelList"/>
    <dgm:cxn modelId="{F538AE36-21A8-47C6-AA4A-DF4B4B197BEA}" srcId="{DD3A3DB8-7403-42CE-A139-58A4F40ED123}" destId="{83766B44-427F-4365-B29F-AE743C7B4815}" srcOrd="2" destOrd="0" parTransId="{079FDDF7-3C4B-45FD-A23F-AACCE8311013}" sibTransId="{8510D859-095B-4C72-A7B3-970E7500DB29}"/>
    <dgm:cxn modelId="{1E115659-53C9-4984-B1E8-3D8FD4004EFA}" type="presOf" srcId="{83766B44-427F-4365-B29F-AE743C7B4815}" destId="{2EA310EA-599A-402A-8D2D-121F71EBDC1D}" srcOrd="0" destOrd="0" presId="urn:microsoft.com/office/officeart/2018/5/layout/IconCircleLabelList"/>
    <dgm:cxn modelId="{1F35FA8C-D179-4F40-A619-F031F6F5F3DF}" type="presOf" srcId="{B44F3B89-9C12-46A8-94CD-BE03A27A01FD}" destId="{68096D1D-DBDD-40CC-AA86-8C571471B631}" srcOrd="0" destOrd="0" presId="urn:microsoft.com/office/officeart/2018/5/layout/IconCircleLabelList"/>
    <dgm:cxn modelId="{F2E494A7-4286-4E76-88B5-9893293D4E08}" type="presOf" srcId="{A980B8A1-C369-4A19-8FEE-1E40E6983BBC}" destId="{2B5C9423-5141-4044-BBC9-4D785EC24828}" srcOrd="0" destOrd="0" presId="urn:microsoft.com/office/officeart/2018/5/layout/IconCircleLabelList"/>
    <dgm:cxn modelId="{026980D7-9CE8-4447-A93E-DB95A8A20D4D}" srcId="{DD3A3DB8-7403-42CE-A139-58A4F40ED123}" destId="{A980B8A1-C369-4A19-8FEE-1E40E6983BBC}" srcOrd="0" destOrd="0" parTransId="{F74877FE-D405-4FBC-A263-15CBA4527C92}" sibTransId="{EA05CD19-D6B3-453F-846B-2991E219DC9B}"/>
    <dgm:cxn modelId="{66B87E31-B9EC-41F5-9C96-090E93FB002A}" type="presParOf" srcId="{F141BAF8-21D5-4534-BC56-31B797C9725C}" destId="{F5EA17E7-D324-496C-8699-FB101D0BBE98}" srcOrd="0" destOrd="0" presId="urn:microsoft.com/office/officeart/2018/5/layout/IconCircleLabelList"/>
    <dgm:cxn modelId="{D9140A01-AA63-4E63-BE56-09049DBCB66F}" type="presParOf" srcId="{F5EA17E7-D324-496C-8699-FB101D0BBE98}" destId="{D7CEB883-1026-410C-9C08-83B4A650C3BD}" srcOrd="0" destOrd="0" presId="urn:microsoft.com/office/officeart/2018/5/layout/IconCircleLabelList"/>
    <dgm:cxn modelId="{C07DC16D-4B7D-4A2B-BABF-04B3AA652AAF}" type="presParOf" srcId="{F5EA17E7-D324-496C-8699-FB101D0BBE98}" destId="{E9D71AAB-160D-42A5-8919-113346131311}" srcOrd="1" destOrd="0" presId="urn:microsoft.com/office/officeart/2018/5/layout/IconCircleLabelList"/>
    <dgm:cxn modelId="{EB16A13A-41FA-42BC-B199-74091DA842B5}" type="presParOf" srcId="{F5EA17E7-D324-496C-8699-FB101D0BBE98}" destId="{4792E3D7-F51C-4611-AA78-1E444AB63501}" srcOrd="2" destOrd="0" presId="urn:microsoft.com/office/officeart/2018/5/layout/IconCircleLabelList"/>
    <dgm:cxn modelId="{037FA856-6BE0-4FB1-ABE3-3C73F546AF35}" type="presParOf" srcId="{F5EA17E7-D324-496C-8699-FB101D0BBE98}" destId="{2B5C9423-5141-4044-BBC9-4D785EC24828}" srcOrd="3" destOrd="0" presId="urn:microsoft.com/office/officeart/2018/5/layout/IconCircleLabelList"/>
    <dgm:cxn modelId="{1F00C9FC-7F42-4BBD-B54B-4B1F7B3B6546}" type="presParOf" srcId="{F141BAF8-21D5-4534-BC56-31B797C9725C}" destId="{90886A40-F819-4123-868A-93604A12D0D9}" srcOrd="1" destOrd="0" presId="urn:microsoft.com/office/officeart/2018/5/layout/IconCircleLabelList"/>
    <dgm:cxn modelId="{52143313-B583-452A-96B7-7A4726A7ECA9}" type="presParOf" srcId="{F141BAF8-21D5-4534-BC56-31B797C9725C}" destId="{9E98FB79-609F-4CD8-B8B6-0BB8E3D5E129}" srcOrd="2" destOrd="0" presId="urn:microsoft.com/office/officeart/2018/5/layout/IconCircleLabelList"/>
    <dgm:cxn modelId="{76E2BC0E-6D7D-41EE-8956-767484F34DD4}" type="presParOf" srcId="{9E98FB79-609F-4CD8-B8B6-0BB8E3D5E129}" destId="{48E76152-2428-4D26-BDA4-13F2802C5EDF}" srcOrd="0" destOrd="0" presId="urn:microsoft.com/office/officeart/2018/5/layout/IconCircleLabelList"/>
    <dgm:cxn modelId="{E21B31E8-71FA-40C8-BC53-6F4D37122C32}" type="presParOf" srcId="{9E98FB79-609F-4CD8-B8B6-0BB8E3D5E129}" destId="{B3852EDD-F518-4616-A3DA-D594FD3347D6}" srcOrd="1" destOrd="0" presId="urn:microsoft.com/office/officeart/2018/5/layout/IconCircleLabelList"/>
    <dgm:cxn modelId="{47670190-AEC4-4E90-97B4-EA432098ADED}" type="presParOf" srcId="{9E98FB79-609F-4CD8-B8B6-0BB8E3D5E129}" destId="{AEC8534E-CD67-43CC-9B0C-9499D994DC2F}" srcOrd="2" destOrd="0" presId="urn:microsoft.com/office/officeart/2018/5/layout/IconCircleLabelList"/>
    <dgm:cxn modelId="{DDD3E84C-1BF9-40E8-B184-0EA547019827}" type="presParOf" srcId="{9E98FB79-609F-4CD8-B8B6-0BB8E3D5E129}" destId="{68096D1D-DBDD-40CC-AA86-8C571471B631}" srcOrd="3" destOrd="0" presId="urn:microsoft.com/office/officeart/2018/5/layout/IconCircleLabelList"/>
    <dgm:cxn modelId="{EFD672BA-2790-438C-8152-C628B126BF2B}" type="presParOf" srcId="{F141BAF8-21D5-4534-BC56-31B797C9725C}" destId="{B47B0B01-486C-471E-BB16-EA780460A068}" srcOrd="3" destOrd="0" presId="urn:microsoft.com/office/officeart/2018/5/layout/IconCircleLabelList"/>
    <dgm:cxn modelId="{1BA59A7D-DDD1-45D7-8548-856FC7995065}" type="presParOf" srcId="{F141BAF8-21D5-4534-BC56-31B797C9725C}" destId="{5F7ABEF4-954D-44D2-8B06-370F5A62162F}" srcOrd="4" destOrd="0" presId="urn:microsoft.com/office/officeart/2018/5/layout/IconCircleLabelList"/>
    <dgm:cxn modelId="{156A2CE3-6C0A-4349-AA4C-0EAE68C11828}" type="presParOf" srcId="{5F7ABEF4-954D-44D2-8B06-370F5A62162F}" destId="{D74CAE94-5670-4AA0-848B-67F12D94B81C}" srcOrd="0" destOrd="0" presId="urn:microsoft.com/office/officeart/2018/5/layout/IconCircleLabelList"/>
    <dgm:cxn modelId="{E0FDBC42-C7E8-4946-8C2A-6ED64ACDAE05}" type="presParOf" srcId="{5F7ABEF4-954D-44D2-8B06-370F5A62162F}" destId="{3BA9F910-96F5-4CFB-AE5B-42102B1A5B9B}" srcOrd="1" destOrd="0" presId="urn:microsoft.com/office/officeart/2018/5/layout/IconCircleLabelList"/>
    <dgm:cxn modelId="{569E073C-D96C-4D08-94CA-C64DF4DBE610}" type="presParOf" srcId="{5F7ABEF4-954D-44D2-8B06-370F5A62162F}" destId="{9133B9B8-773B-471B-8A0B-D05ACBF827ED}" srcOrd="2" destOrd="0" presId="urn:microsoft.com/office/officeart/2018/5/layout/IconCircleLabelList"/>
    <dgm:cxn modelId="{0C0CB77B-901C-4C2E-B921-3F81822D5ACA}" type="presParOf" srcId="{5F7ABEF4-954D-44D2-8B06-370F5A62162F}" destId="{2EA310EA-599A-402A-8D2D-121F71EBDC1D}" srcOrd="3" destOrd="0" presId="urn:microsoft.com/office/officeart/2018/5/layout/IconCircleLabelList"/>
    <dgm:cxn modelId="{2287343D-E511-4A79-B386-CF2DBE60AC58}" type="presParOf" srcId="{F141BAF8-21D5-4534-BC56-31B797C9725C}" destId="{1D4A58C2-ECD9-4381-89BB-82B8F628B63F}" srcOrd="5" destOrd="0" presId="urn:microsoft.com/office/officeart/2018/5/layout/IconCircleLabelList"/>
    <dgm:cxn modelId="{411D899F-E41F-4A55-840C-CC0C42966FC7}" type="presParOf" srcId="{F141BAF8-21D5-4534-BC56-31B797C9725C}" destId="{14245C25-7079-4D2F-A869-42B5ABF98A3E}" srcOrd="6" destOrd="0" presId="urn:microsoft.com/office/officeart/2018/5/layout/IconCircleLabelList"/>
    <dgm:cxn modelId="{5E68B923-7A8B-4FA9-BA9A-02B6B17ED119}" type="presParOf" srcId="{14245C25-7079-4D2F-A869-42B5ABF98A3E}" destId="{4DA576BB-EBAF-4F82-B5D5-813BF8FA4AAD}" srcOrd="0" destOrd="0" presId="urn:microsoft.com/office/officeart/2018/5/layout/IconCircleLabelList"/>
    <dgm:cxn modelId="{8EEE5505-F8E0-48FA-9D4A-A247DE6DA901}" type="presParOf" srcId="{14245C25-7079-4D2F-A869-42B5ABF98A3E}" destId="{5B5D59D3-C863-42F7-8A59-F144D77FE850}" srcOrd="1" destOrd="0" presId="urn:microsoft.com/office/officeart/2018/5/layout/IconCircleLabelList"/>
    <dgm:cxn modelId="{9F397877-390F-406D-A455-F2847532575D}" type="presParOf" srcId="{14245C25-7079-4D2F-A869-42B5ABF98A3E}" destId="{D16E61E6-B532-405D-90A5-B5554C1B020C}" srcOrd="2" destOrd="0" presId="urn:microsoft.com/office/officeart/2018/5/layout/IconCircleLabelList"/>
    <dgm:cxn modelId="{D6A67733-E37A-42C8-B42D-973101CD2F2D}" type="presParOf" srcId="{14245C25-7079-4D2F-A869-42B5ABF98A3E}" destId="{05F459B4-AA2D-4BEA-ADE5-F378ECBA875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C8F561-29F1-48AB-8747-73D23F09F0E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6A81D1F-2B47-4A54-B0F6-06DBFB14F0A7}">
      <dgm:prSet/>
      <dgm:spPr/>
      <dgm:t>
        <a:bodyPr/>
        <a:lstStyle/>
        <a:p>
          <a:r>
            <a:rPr lang="en-US" dirty="0"/>
            <a:t>GAS - Wound Care </a:t>
          </a:r>
        </a:p>
        <a:p>
          <a:r>
            <a:rPr lang="en-US" dirty="0"/>
            <a:t>(30 min)</a:t>
          </a:r>
        </a:p>
      </dgm:t>
    </dgm:pt>
    <dgm:pt modelId="{0EA5AB60-4130-413F-821E-F52FCAAB9A5C}" type="parTrans" cxnId="{6ACA9428-1E5E-449A-8DE0-482F3DB240CB}">
      <dgm:prSet/>
      <dgm:spPr/>
      <dgm:t>
        <a:bodyPr/>
        <a:lstStyle/>
        <a:p>
          <a:endParaRPr lang="en-US"/>
        </a:p>
      </dgm:t>
    </dgm:pt>
    <dgm:pt modelId="{4A352B2C-1B85-4176-885F-ECA2AB23B237}" type="sibTrans" cxnId="{6ACA9428-1E5E-449A-8DE0-482F3DB240CB}">
      <dgm:prSet/>
      <dgm:spPr/>
      <dgm:t>
        <a:bodyPr/>
        <a:lstStyle/>
        <a:p>
          <a:endParaRPr lang="en-US"/>
        </a:p>
      </dgm:t>
    </dgm:pt>
    <dgm:pt modelId="{3EA40627-4397-4405-A8BE-A530A2BAC6CF}">
      <dgm:prSet/>
      <dgm:spPr/>
      <dgm:t>
        <a:bodyPr/>
        <a:lstStyle/>
        <a:p>
          <a:r>
            <a:rPr lang="en-US" dirty="0"/>
            <a:t>MDROs - Transmission based precautions</a:t>
          </a:r>
        </a:p>
        <a:p>
          <a:r>
            <a:rPr lang="en-US" dirty="0"/>
            <a:t>(15 min)</a:t>
          </a:r>
        </a:p>
      </dgm:t>
    </dgm:pt>
    <dgm:pt modelId="{11C424B8-62A7-4E51-B288-E087F28060AE}" type="parTrans" cxnId="{C43A22DC-DBAD-40B1-A7E2-134E2D5C50FB}">
      <dgm:prSet/>
      <dgm:spPr/>
      <dgm:t>
        <a:bodyPr/>
        <a:lstStyle/>
        <a:p>
          <a:endParaRPr lang="en-US"/>
        </a:p>
      </dgm:t>
    </dgm:pt>
    <dgm:pt modelId="{EA1EB9A9-5C13-4EF3-A816-3BC81BF882AC}" type="sibTrans" cxnId="{C43A22DC-DBAD-40B1-A7E2-134E2D5C50FB}">
      <dgm:prSet/>
      <dgm:spPr/>
      <dgm:t>
        <a:bodyPr/>
        <a:lstStyle/>
        <a:p>
          <a:endParaRPr lang="en-US"/>
        </a:p>
      </dgm:t>
    </dgm:pt>
    <dgm:pt modelId="{3C50B5CA-1D07-4BB2-BE27-3C310AA033B9}">
      <dgm:prSet/>
      <dgm:spPr/>
      <dgm:t>
        <a:bodyPr/>
        <a:lstStyle/>
        <a:p>
          <a:r>
            <a:rPr lang="en-US" dirty="0"/>
            <a:t>Bloodborne Pathogens -  Safe injection practices </a:t>
          </a:r>
        </a:p>
        <a:p>
          <a:r>
            <a:rPr lang="en-US" dirty="0"/>
            <a:t>(15 min)</a:t>
          </a:r>
        </a:p>
      </dgm:t>
    </dgm:pt>
    <dgm:pt modelId="{2CC4B364-3B3D-4E68-8451-7AE8DC900FB3}" type="parTrans" cxnId="{6D911C32-BDF0-4E23-92CA-15B43F6A200E}">
      <dgm:prSet/>
      <dgm:spPr/>
      <dgm:t>
        <a:bodyPr/>
        <a:lstStyle/>
        <a:p>
          <a:endParaRPr lang="en-US"/>
        </a:p>
      </dgm:t>
    </dgm:pt>
    <dgm:pt modelId="{BFAEAD5D-AEB2-4000-B504-5E4FF9E1B5E9}" type="sibTrans" cxnId="{6D911C32-BDF0-4E23-92CA-15B43F6A200E}">
      <dgm:prSet/>
      <dgm:spPr/>
      <dgm:t>
        <a:bodyPr/>
        <a:lstStyle/>
        <a:p>
          <a:endParaRPr lang="en-US"/>
        </a:p>
      </dgm:t>
    </dgm:pt>
    <dgm:pt modelId="{62C587E5-5BB1-44C8-93E6-96D4CC4D153B}" type="pres">
      <dgm:prSet presAssocID="{3BC8F561-29F1-48AB-8747-73D23F09F0E0}" presName="root" presStyleCnt="0">
        <dgm:presLayoutVars>
          <dgm:dir/>
          <dgm:resizeHandles val="exact"/>
        </dgm:presLayoutVars>
      </dgm:prSet>
      <dgm:spPr/>
    </dgm:pt>
    <dgm:pt modelId="{778B2B88-1D19-493B-A977-2F0FFBE02E21}" type="pres">
      <dgm:prSet presAssocID="{D6A81D1F-2B47-4A54-B0F6-06DBFB14F0A7}" presName="compNode" presStyleCnt="0"/>
      <dgm:spPr/>
    </dgm:pt>
    <dgm:pt modelId="{86AA9B9C-0845-459D-9250-DE74AA1117BF}" type="pres">
      <dgm:prSet presAssocID="{D6A81D1F-2B47-4A54-B0F6-06DBFB14F0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st Aid Kit"/>
        </a:ext>
      </dgm:extLst>
    </dgm:pt>
    <dgm:pt modelId="{C072B7AA-F1FD-4FBC-B7CE-434B5E45172A}" type="pres">
      <dgm:prSet presAssocID="{D6A81D1F-2B47-4A54-B0F6-06DBFB14F0A7}" presName="spaceRect" presStyleCnt="0"/>
      <dgm:spPr/>
    </dgm:pt>
    <dgm:pt modelId="{DAD52CDD-3909-425B-980A-FBA9A2E03321}" type="pres">
      <dgm:prSet presAssocID="{D6A81D1F-2B47-4A54-B0F6-06DBFB14F0A7}" presName="textRect" presStyleLbl="revTx" presStyleIdx="0" presStyleCnt="3">
        <dgm:presLayoutVars>
          <dgm:chMax val="1"/>
          <dgm:chPref val="1"/>
        </dgm:presLayoutVars>
      </dgm:prSet>
      <dgm:spPr/>
    </dgm:pt>
    <dgm:pt modelId="{1FAFF430-5EF7-428E-B58F-6F457ADC5B48}" type="pres">
      <dgm:prSet presAssocID="{4A352B2C-1B85-4176-885F-ECA2AB23B237}" presName="sibTrans" presStyleCnt="0"/>
      <dgm:spPr/>
    </dgm:pt>
    <dgm:pt modelId="{0CB4AD6D-754B-4F4A-901F-7DFBFB46014E}" type="pres">
      <dgm:prSet presAssocID="{3EA40627-4397-4405-A8BE-A530A2BAC6CF}" presName="compNode" presStyleCnt="0"/>
      <dgm:spPr/>
    </dgm:pt>
    <dgm:pt modelId="{784979A4-93E6-4850-B79D-633978AA66C6}" type="pres">
      <dgm:prSet presAssocID="{3EA40627-4397-4405-A8BE-A530A2BAC6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AB578DC-13EE-4B42-B6AF-D6CAD8156F61}" type="pres">
      <dgm:prSet presAssocID="{3EA40627-4397-4405-A8BE-A530A2BAC6CF}" presName="spaceRect" presStyleCnt="0"/>
      <dgm:spPr/>
    </dgm:pt>
    <dgm:pt modelId="{4ECDA8FE-3C2E-485B-8FE2-65B089A83B15}" type="pres">
      <dgm:prSet presAssocID="{3EA40627-4397-4405-A8BE-A530A2BAC6CF}" presName="textRect" presStyleLbl="revTx" presStyleIdx="1" presStyleCnt="3">
        <dgm:presLayoutVars>
          <dgm:chMax val="1"/>
          <dgm:chPref val="1"/>
        </dgm:presLayoutVars>
      </dgm:prSet>
      <dgm:spPr/>
    </dgm:pt>
    <dgm:pt modelId="{3AEB572F-64DC-4A74-BF03-31AEEC265502}" type="pres">
      <dgm:prSet presAssocID="{EA1EB9A9-5C13-4EF3-A816-3BC81BF882AC}" presName="sibTrans" presStyleCnt="0"/>
      <dgm:spPr/>
    </dgm:pt>
    <dgm:pt modelId="{2F3F0BA1-4975-4711-B476-8DCA83B8A113}" type="pres">
      <dgm:prSet presAssocID="{3C50B5CA-1D07-4BB2-BE27-3C310AA033B9}" presName="compNode" presStyleCnt="0"/>
      <dgm:spPr/>
    </dgm:pt>
    <dgm:pt modelId="{19687936-3A1C-4D63-A2EE-625CF00B15AF}" type="pres">
      <dgm:prSet presAssocID="{3C50B5CA-1D07-4BB2-BE27-3C310AA033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63C83E77-AE73-49E3-A3BD-6D168DDFAEFA}" type="pres">
      <dgm:prSet presAssocID="{3C50B5CA-1D07-4BB2-BE27-3C310AA033B9}" presName="spaceRect" presStyleCnt="0"/>
      <dgm:spPr/>
    </dgm:pt>
    <dgm:pt modelId="{60D924EC-E2DF-489E-B796-8B86D1227016}" type="pres">
      <dgm:prSet presAssocID="{3C50B5CA-1D07-4BB2-BE27-3C310AA033B9}" presName="textRect" presStyleLbl="revTx" presStyleIdx="2" presStyleCnt="3">
        <dgm:presLayoutVars>
          <dgm:chMax val="1"/>
          <dgm:chPref val="1"/>
        </dgm:presLayoutVars>
      </dgm:prSet>
      <dgm:spPr/>
    </dgm:pt>
  </dgm:ptLst>
  <dgm:cxnLst>
    <dgm:cxn modelId="{6ACA9428-1E5E-449A-8DE0-482F3DB240CB}" srcId="{3BC8F561-29F1-48AB-8747-73D23F09F0E0}" destId="{D6A81D1F-2B47-4A54-B0F6-06DBFB14F0A7}" srcOrd="0" destOrd="0" parTransId="{0EA5AB60-4130-413F-821E-F52FCAAB9A5C}" sibTransId="{4A352B2C-1B85-4176-885F-ECA2AB23B237}"/>
    <dgm:cxn modelId="{6D911C32-BDF0-4E23-92CA-15B43F6A200E}" srcId="{3BC8F561-29F1-48AB-8747-73D23F09F0E0}" destId="{3C50B5CA-1D07-4BB2-BE27-3C310AA033B9}" srcOrd="2" destOrd="0" parTransId="{2CC4B364-3B3D-4E68-8451-7AE8DC900FB3}" sibTransId="{BFAEAD5D-AEB2-4000-B504-5E4FF9E1B5E9}"/>
    <dgm:cxn modelId="{E6C06F6A-AD0B-4205-9195-DB0E5F5FC184}" type="presOf" srcId="{3EA40627-4397-4405-A8BE-A530A2BAC6CF}" destId="{4ECDA8FE-3C2E-485B-8FE2-65B089A83B15}" srcOrd="0" destOrd="0" presId="urn:microsoft.com/office/officeart/2018/2/layout/IconLabelList"/>
    <dgm:cxn modelId="{90F48A4A-2D8C-415D-BE58-A0CD4B9E7F4A}" type="presOf" srcId="{3BC8F561-29F1-48AB-8747-73D23F09F0E0}" destId="{62C587E5-5BB1-44C8-93E6-96D4CC4D153B}" srcOrd="0" destOrd="0" presId="urn:microsoft.com/office/officeart/2018/2/layout/IconLabelList"/>
    <dgm:cxn modelId="{AD672995-01F7-4267-9139-AC058D9D87BA}" type="presOf" srcId="{3C50B5CA-1D07-4BB2-BE27-3C310AA033B9}" destId="{60D924EC-E2DF-489E-B796-8B86D1227016}" srcOrd="0" destOrd="0" presId="urn:microsoft.com/office/officeart/2018/2/layout/IconLabelList"/>
    <dgm:cxn modelId="{C43A22DC-DBAD-40B1-A7E2-134E2D5C50FB}" srcId="{3BC8F561-29F1-48AB-8747-73D23F09F0E0}" destId="{3EA40627-4397-4405-A8BE-A530A2BAC6CF}" srcOrd="1" destOrd="0" parTransId="{11C424B8-62A7-4E51-B288-E087F28060AE}" sibTransId="{EA1EB9A9-5C13-4EF3-A816-3BC81BF882AC}"/>
    <dgm:cxn modelId="{B9D37CDF-D35D-4A22-BB55-F5776D8F886A}" type="presOf" srcId="{D6A81D1F-2B47-4A54-B0F6-06DBFB14F0A7}" destId="{DAD52CDD-3909-425B-980A-FBA9A2E03321}" srcOrd="0" destOrd="0" presId="urn:microsoft.com/office/officeart/2018/2/layout/IconLabelList"/>
    <dgm:cxn modelId="{52D61B71-72A4-4301-8FCD-1B8BFFE582E5}" type="presParOf" srcId="{62C587E5-5BB1-44C8-93E6-96D4CC4D153B}" destId="{778B2B88-1D19-493B-A977-2F0FFBE02E21}" srcOrd="0" destOrd="0" presId="urn:microsoft.com/office/officeart/2018/2/layout/IconLabelList"/>
    <dgm:cxn modelId="{1EFFF9F2-A1A8-4134-8015-55BFDE44ECA2}" type="presParOf" srcId="{778B2B88-1D19-493B-A977-2F0FFBE02E21}" destId="{86AA9B9C-0845-459D-9250-DE74AA1117BF}" srcOrd="0" destOrd="0" presId="urn:microsoft.com/office/officeart/2018/2/layout/IconLabelList"/>
    <dgm:cxn modelId="{C39EF923-0D5D-402B-907B-DDF75BE7B278}" type="presParOf" srcId="{778B2B88-1D19-493B-A977-2F0FFBE02E21}" destId="{C072B7AA-F1FD-4FBC-B7CE-434B5E45172A}" srcOrd="1" destOrd="0" presId="urn:microsoft.com/office/officeart/2018/2/layout/IconLabelList"/>
    <dgm:cxn modelId="{DA4E5681-2B51-4134-A43D-570E5AC1FAD2}" type="presParOf" srcId="{778B2B88-1D19-493B-A977-2F0FFBE02E21}" destId="{DAD52CDD-3909-425B-980A-FBA9A2E03321}" srcOrd="2" destOrd="0" presId="urn:microsoft.com/office/officeart/2018/2/layout/IconLabelList"/>
    <dgm:cxn modelId="{4769D874-EA97-4BDF-B390-1D78E5D78E98}" type="presParOf" srcId="{62C587E5-5BB1-44C8-93E6-96D4CC4D153B}" destId="{1FAFF430-5EF7-428E-B58F-6F457ADC5B48}" srcOrd="1" destOrd="0" presId="urn:microsoft.com/office/officeart/2018/2/layout/IconLabelList"/>
    <dgm:cxn modelId="{D3AD0643-EA4A-4607-80F8-9B00E5BF86D7}" type="presParOf" srcId="{62C587E5-5BB1-44C8-93E6-96D4CC4D153B}" destId="{0CB4AD6D-754B-4F4A-901F-7DFBFB46014E}" srcOrd="2" destOrd="0" presId="urn:microsoft.com/office/officeart/2018/2/layout/IconLabelList"/>
    <dgm:cxn modelId="{E4F0C68B-89D7-45AE-881D-9A62B01461FC}" type="presParOf" srcId="{0CB4AD6D-754B-4F4A-901F-7DFBFB46014E}" destId="{784979A4-93E6-4850-B79D-633978AA66C6}" srcOrd="0" destOrd="0" presId="urn:microsoft.com/office/officeart/2018/2/layout/IconLabelList"/>
    <dgm:cxn modelId="{FF71BEEF-40DE-45D8-B423-35032832A1C7}" type="presParOf" srcId="{0CB4AD6D-754B-4F4A-901F-7DFBFB46014E}" destId="{9AB578DC-13EE-4B42-B6AF-D6CAD8156F61}" srcOrd="1" destOrd="0" presId="urn:microsoft.com/office/officeart/2018/2/layout/IconLabelList"/>
    <dgm:cxn modelId="{5CC1FD36-BE28-44C1-98B9-93D311BC9DFE}" type="presParOf" srcId="{0CB4AD6D-754B-4F4A-901F-7DFBFB46014E}" destId="{4ECDA8FE-3C2E-485B-8FE2-65B089A83B15}" srcOrd="2" destOrd="0" presId="urn:microsoft.com/office/officeart/2018/2/layout/IconLabelList"/>
    <dgm:cxn modelId="{4D41626C-F4ED-4FE6-9400-AF9874665579}" type="presParOf" srcId="{62C587E5-5BB1-44C8-93E6-96D4CC4D153B}" destId="{3AEB572F-64DC-4A74-BF03-31AEEC265502}" srcOrd="3" destOrd="0" presId="urn:microsoft.com/office/officeart/2018/2/layout/IconLabelList"/>
    <dgm:cxn modelId="{B9558F33-B0EF-41D0-95D7-C37C5AB7E88F}" type="presParOf" srcId="{62C587E5-5BB1-44C8-93E6-96D4CC4D153B}" destId="{2F3F0BA1-4975-4711-B476-8DCA83B8A113}" srcOrd="4" destOrd="0" presId="urn:microsoft.com/office/officeart/2018/2/layout/IconLabelList"/>
    <dgm:cxn modelId="{89951D4B-335D-4B3D-9FA1-DFF9765A159A}" type="presParOf" srcId="{2F3F0BA1-4975-4711-B476-8DCA83B8A113}" destId="{19687936-3A1C-4D63-A2EE-625CF00B15AF}" srcOrd="0" destOrd="0" presId="urn:microsoft.com/office/officeart/2018/2/layout/IconLabelList"/>
    <dgm:cxn modelId="{5D136D05-FA5E-4F7F-B209-083B85E140A3}" type="presParOf" srcId="{2F3F0BA1-4975-4711-B476-8DCA83B8A113}" destId="{63C83E77-AE73-49E3-A3BD-6D168DDFAEFA}" srcOrd="1" destOrd="0" presId="urn:microsoft.com/office/officeart/2018/2/layout/IconLabelList"/>
    <dgm:cxn modelId="{8C0D5793-4DB3-40CA-94E8-F9F9781CF1B1}" type="presParOf" srcId="{2F3F0BA1-4975-4711-B476-8DCA83B8A113}" destId="{60D924EC-E2DF-489E-B796-8B86D122701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17E687-6684-4709-8401-F9A73E8E1B9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5D654F0-9F17-4DB6-8256-E525A386566E}">
      <dgm:prSet/>
      <dgm:spPr>
        <a:xfrm>
          <a:off x="2535" y="0"/>
          <a:ext cx="2487699" cy="4351338"/>
        </a:xfrm>
        <a:prstGeom prst="roundRect">
          <a:avLst>
            <a:gd name="adj" fmla="val 10000"/>
          </a:avLst>
        </a:prstGeom>
        <a:solidFill>
          <a:srgbClr val="156082">
            <a:tint val="40000"/>
            <a:hueOff val="0"/>
            <a:satOff val="0"/>
            <a:lumOff val="0"/>
            <a:alphaOff val="0"/>
          </a:srgbClr>
        </a:solidFill>
        <a:ln>
          <a:noFill/>
        </a:ln>
        <a:effectLst/>
      </dgm:spPr>
      <dgm:t>
        <a:bodyPr/>
        <a:lstStyle/>
        <a:p>
          <a:pPr rtl="0">
            <a:buNone/>
          </a:pPr>
          <a:r>
            <a:rPr lang="en-US" dirty="0">
              <a:solidFill>
                <a:sysClr val="windowText" lastClr="000000">
                  <a:hueOff val="0"/>
                  <a:satOff val="0"/>
                  <a:lumOff val="0"/>
                  <a:alphaOff val="0"/>
                </a:sysClr>
              </a:solidFill>
              <a:latin typeface="Aptos Display" panose="020F0302020204030204"/>
              <a:ea typeface="+mn-ea"/>
              <a:cs typeface="+mn-cs"/>
            </a:rPr>
            <a:t>Group 1</a:t>
          </a:r>
          <a:endParaRPr lang="en-US" dirty="0">
            <a:solidFill>
              <a:sysClr val="windowText" lastClr="000000">
                <a:hueOff val="0"/>
                <a:satOff val="0"/>
                <a:lumOff val="0"/>
                <a:alphaOff val="0"/>
              </a:sysClr>
            </a:solidFill>
            <a:latin typeface="Aptos" panose="020B0004020202020204"/>
            <a:ea typeface="+mn-ea"/>
            <a:cs typeface="+mn-cs"/>
          </a:endParaRPr>
        </a:p>
      </dgm:t>
    </dgm:pt>
    <dgm:pt modelId="{83FBD668-7B38-45B2-8BEF-1B90076E4292}" type="parTrans" cxnId="{C346320A-58F8-456B-8643-CF79330DE146}">
      <dgm:prSet/>
      <dgm:spPr/>
      <dgm:t>
        <a:bodyPr/>
        <a:lstStyle/>
        <a:p>
          <a:endParaRPr lang="en-US"/>
        </a:p>
      </dgm:t>
    </dgm:pt>
    <dgm:pt modelId="{89CD1CD9-E761-4222-A5CB-B5DDFE35EAA8}" type="sibTrans" cxnId="{C346320A-58F8-456B-8643-CF79330DE146}">
      <dgm:prSet/>
      <dgm:spPr/>
      <dgm:t>
        <a:bodyPr/>
        <a:lstStyle/>
        <a:p>
          <a:endParaRPr lang="en-US"/>
        </a:p>
      </dgm:t>
    </dgm:pt>
    <dgm:pt modelId="{E8CB02A1-5C13-4B1A-8B2D-9D322EA86F06}">
      <dgm:prSet/>
      <dgm:spPr>
        <a:xfrm>
          <a:off x="251305" y="1305401"/>
          <a:ext cx="1990159" cy="2828369"/>
        </a:xfrm>
        <a:prstGeom prst="roundRect">
          <a:avLst>
            <a:gd name="adj" fmla="val 1000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Display" panose="020F0302020204030204"/>
              <a:ea typeface="+mn-ea"/>
              <a:cs typeface="+mn-cs"/>
            </a:rPr>
            <a:t>GAS</a:t>
          </a:r>
          <a:endParaRPr lang="en-US">
            <a:solidFill>
              <a:sysClr val="window" lastClr="FFFFFF"/>
            </a:solidFill>
            <a:latin typeface="Aptos" panose="020B0004020202020204"/>
            <a:ea typeface="+mn-ea"/>
            <a:cs typeface="+mn-cs"/>
          </a:endParaRPr>
        </a:p>
      </dgm:t>
    </dgm:pt>
    <dgm:pt modelId="{813C5810-094A-453B-8D23-F56B9EA7B664}" type="parTrans" cxnId="{86760B07-365D-42FF-9204-AD2E68094E44}">
      <dgm:prSet/>
      <dgm:spPr/>
      <dgm:t>
        <a:bodyPr/>
        <a:lstStyle/>
        <a:p>
          <a:endParaRPr lang="en-US"/>
        </a:p>
      </dgm:t>
    </dgm:pt>
    <dgm:pt modelId="{2BECD473-912E-481F-B19F-8C7960E12511}" type="sibTrans" cxnId="{86760B07-365D-42FF-9204-AD2E68094E44}">
      <dgm:prSet/>
      <dgm:spPr/>
      <dgm:t>
        <a:bodyPr/>
        <a:lstStyle/>
        <a:p>
          <a:endParaRPr lang="en-US"/>
        </a:p>
      </dgm:t>
    </dgm:pt>
    <dgm:pt modelId="{340527FE-D92B-4413-B185-238CFF3A9E54}">
      <dgm:prSet/>
      <dgm:spPr>
        <a:xfrm>
          <a:off x="2676811" y="0"/>
          <a:ext cx="2487699" cy="4351338"/>
        </a:xfrm>
        <a:prstGeom prst="roundRect">
          <a:avLst>
            <a:gd name="adj" fmla="val 10000"/>
          </a:avLst>
        </a:prstGeom>
        <a:solidFill>
          <a:srgbClr val="156082">
            <a:tint val="40000"/>
            <a:hueOff val="0"/>
            <a:satOff val="0"/>
            <a:lumOff val="0"/>
            <a:alphaOff val="0"/>
          </a:srgbClr>
        </a:solidFill>
        <a:ln>
          <a:noFill/>
        </a:ln>
        <a:effectLst/>
      </dgm:spPr>
      <dgm:t>
        <a:bodyPr/>
        <a:lstStyle/>
        <a:p>
          <a:pPr rtl="0">
            <a:buNone/>
          </a:pPr>
          <a:r>
            <a:rPr lang="en-US">
              <a:solidFill>
                <a:sysClr val="windowText" lastClr="000000">
                  <a:hueOff val="0"/>
                  <a:satOff val="0"/>
                  <a:lumOff val="0"/>
                  <a:alphaOff val="0"/>
                </a:sysClr>
              </a:solidFill>
              <a:latin typeface="Aptos Display" panose="020F0302020204030204"/>
              <a:ea typeface="+mn-ea"/>
              <a:cs typeface="+mn-cs"/>
            </a:rPr>
            <a:t>Group 2</a:t>
          </a:r>
          <a:endParaRPr lang="en-US">
            <a:solidFill>
              <a:sysClr val="windowText" lastClr="000000">
                <a:hueOff val="0"/>
                <a:satOff val="0"/>
                <a:lumOff val="0"/>
                <a:alphaOff val="0"/>
              </a:sysClr>
            </a:solidFill>
            <a:latin typeface="Aptos" panose="020B0004020202020204"/>
            <a:ea typeface="+mn-ea"/>
            <a:cs typeface="+mn-cs"/>
          </a:endParaRPr>
        </a:p>
      </dgm:t>
    </dgm:pt>
    <dgm:pt modelId="{3BE8D8EC-57B8-473A-B5CB-2E551EFFE7CD}" type="parTrans" cxnId="{D4FB7C1F-F7E2-4AC9-8F2E-9277A15A6E86}">
      <dgm:prSet/>
      <dgm:spPr/>
      <dgm:t>
        <a:bodyPr/>
        <a:lstStyle/>
        <a:p>
          <a:endParaRPr lang="en-US"/>
        </a:p>
      </dgm:t>
    </dgm:pt>
    <dgm:pt modelId="{FC6605B3-C2F1-4BA6-A2A8-93EB83C2F9D8}" type="sibTrans" cxnId="{D4FB7C1F-F7E2-4AC9-8F2E-9277A15A6E86}">
      <dgm:prSet/>
      <dgm:spPr/>
      <dgm:t>
        <a:bodyPr/>
        <a:lstStyle/>
        <a:p>
          <a:endParaRPr lang="en-US"/>
        </a:p>
      </dgm:t>
    </dgm:pt>
    <dgm:pt modelId="{6235DA5D-780F-4227-9FEB-255B6A6744DF}">
      <dgm:prSet/>
      <dgm:spPr>
        <a:xfrm>
          <a:off x="2925581" y="1306676"/>
          <a:ext cx="1990159" cy="1311987"/>
        </a:xfrm>
        <a:prstGeom prst="roundRect">
          <a:avLst>
            <a:gd name="adj" fmla="val 1000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Display" panose="020F0302020204030204"/>
              <a:ea typeface="+mn-ea"/>
              <a:cs typeface="+mn-cs"/>
            </a:rPr>
            <a:t>MDRO</a:t>
          </a:r>
          <a:endParaRPr lang="en-US">
            <a:solidFill>
              <a:sysClr val="window" lastClr="FFFFFF"/>
            </a:solidFill>
            <a:latin typeface="Aptos" panose="020B0004020202020204"/>
            <a:ea typeface="+mn-ea"/>
            <a:cs typeface="+mn-cs"/>
          </a:endParaRPr>
        </a:p>
      </dgm:t>
    </dgm:pt>
    <dgm:pt modelId="{FA36F864-4674-4BFD-BC2D-92F359FD53BE}" type="parTrans" cxnId="{CA116EE0-60FC-4DDD-BF33-DED5C0BAC9C0}">
      <dgm:prSet/>
      <dgm:spPr/>
      <dgm:t>
        <a:bodyPr/>
        <a:lstStyle/>
        <a:p>
          <a:endParaRPr lang="en-US"/>
        </a:p>
      </dgm:t>
    </dgm:pt>
    <dgm:pt modelId="{9D8A25E9-934C-49B1-9D4C-1860D9F0435C}" type="sibTrans" cxnId="{CA116EE0-60FC-4DDD-BF33-DED5C0BAC9C0}">
      <dgm:prSet/>
      <dgm:spPr/>
      <dgm:t>
        <a:bodyPr/>
        <a:lstStyle/>
        <a:p>
          <a:endParaRPr lang="en-US"/>
        </a:p>
      </dgm:t>
    </dgm:pt>
    <dgm:pt modelId="{1C62E3D7-B5CA-40F5-8BA6-BE9F9C850E1B}">
      <dgm:prSet phldr="0"/>
      <dgm:spPr>
        <a:xfrm>
          <a:off x="2925581" y="2820508"/>
          <a:ext cx="1990159" cy="1311987"/>
        </a:xfrm>
        <a:prstGeom prst="roundRect">
          <a:avLst>
            <a:gd name="adj" fmla="val 1000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Display" panose="020F0302020204030204"/>
              <a:ea typeface="+mn-ea"/>
              <a:cs typeface="+mn-cs"/>
            </a:rPr>
            <a:t>BBP</a:t>
          </a:r>
          <a:endParaRPr lang="en-US">
            <a:solidFill>
              <a:sysClr val="window" lastClr="FFFFFF"/>
            </a:solidFill>
            <a:latin typeface="Aptos" panose="020B0004020202020204"/>
            <a:ea typeface="+mn-ea"/>
            <a:cs typeface="+mn-cs"/>
          </a:endParaRPr>
        </a:p>
      </dgm:t>
    </dgm:pt>
    <dgm:pt modelId="{D7F6475D-A15D-423A-858D-7F4A005F8CC5}" type="parTrans" cxnId="{7F0EB47D-8CA1-4F27-8A6C-9C13539E4D2A}">
      <dgm:prSet/>
      <dgm:spPr/>
      <dgm:t>
        <a:bodyPr/>
        <a:lstStyle/>
        <a:p>
          <a:endParaRPr lang="en-US"/>
        </a:p>
      </dgm:t>
    </dgm:pt>
    <dgm:pt modelId="{0D4E3E22-AEB1-4B82-B56E-C64A5B84120F}" type="sibTrans" cxnId="{7F0EB47D-8CA1-4F27-8A6C-9C13539E4D2A}">
      <dgm:prSet/>
      <dgm:spPr/>
      <dgm:t>
        <a:bodyPr/>
        <a:lstStyle/>
        <a:p>
          <a:endParaRPr lang="en-US"/>
        </a:p>
      </dgm:t>
    </dgm:pt>
    <dgm:pt modelId="{82B5C6B0-00E6-4119-A9DD-2DD74805CFFB}">
      <dgm:prSet phldr="0"/>
      <dgm:spPr>
        <a:xfrm>
          <a:off x="5351088" y="0"/>
          <a:ext cx="2487699" cy="4351338"/>
        </a:xfrm>
        <a:prstGeom prst="roundRect">
          <a:avLst>
            <a:gd name="adj" fmla="val 10000"/>
          </a:avLst>
        </a:prstGeom>
        <a:solidFill>
          <a:srgbClr val="156082">
            <a:tint val="40000"/>
            <a:hueOff val="0"/>
            <a:satOff val="0"/>
            <a:lumOff val="0"/>
            <a:alphaOff val="0"/>
          </a:srgbClr>
        </a:solidFill>
        <a:ln>
          <a:noFill/>
        </a:ln>
        <a:effectLst/>
      </dgm:spPr>
      <dgm:t>
        <a:bodyPr/>
        <a:lstStyle/>
        <a:p>
          <a:pPr rtl="0">
            <a:buNone/>
          </a:pPr>
          <a:r>
            <a:rPr lang="en-US">
              <a:solidFill>
                <a:sysClr val="windowText" lastClr="000000">
                  <a:hueOff val="0"/>
                  <a:satOff val="0"/>
                  <a:lumOff val="0"/>
                  <a:alphaOff val="0"/>
                </a:sysClr>
              </a:solidFill>
              <a:latin typeface="Aptos Display" panose="020F0302020204030204"/>
              <a:ea typeface="+mn-ea"/>
              <a:cs typeface="+mn-cs"/>
            </a:rPr>
            <a:t>Group 1</a:t>
          </a:r>
          <a:endParaRPr lang="en-US">
            <a:solidFill>
              <a:sysClr val="windowText" lastClr="000000">
                <a:hueOff val="0"/>
                <a:satOff val="0"/>
                <a:lumOff val="0"/>
                <a:alphaOff val="0"/>
              </a:sysClr>
            </a:solidFill>
            <a:latin typeface="Aptos" panose="020B0004020202020204"/>
            <a:ea typeface="+mn-ea"/>
            <a:cs typeface="+mn-cs"/>
          </a:endParaRPr>
        </a:p>
      </dgm:t>
    </dgm:pt>
    <dgm:pt modelId="{B2308C3B-F13B-4DB6-B05E-ED83F7785F33}" type="parTrans" cxnId="{1C4A5553-061E-423F-AF2B-7D5601BD1140}">
      <dgm:prSet/>
      <dgm:spPr/>
      <dgm:t>
        <a:bodyPr/>
        <a:lstStyle/>
        <a:p>
          <a:endParaRPr lang="en-US"/>
        </a:p>
      </dgm:t>
    </dgm:pt>
    <dgm:pt modelId="{FC114D9A-C1A9-4C75-AE12-F4F3283AA2AE}" type="sibTrans" cxnId="{1C4A5553-061E-423F-AF2B-7D5601BD1140}">
      <dgm:prSet/>
      <dgm:spPr/>
      <dgm:t>
        <a:bodyPr/>
        <a:lstStyle/>
        <a:p>
          <a:endParaRPr lang="en-US"/>
        </a:p>
      </dgm:t>
    </dgm:pt>
    <dgm:pt modelId="{82721B84-50AB-4523-BAD4-6DD2D1BA503A}">
      <dgm:prSet/>
      <dgm:spPr>
        <a:xfrm>
          <a:off x="5599858" y="1306676"/>
          <a:ext cx="1990159" cy="1311987"/>
        </a:xfrm>
        <a:prstGeom prst="roundRect">
          <a:avLst>
            <a:gd name="adj" fmla="val 1000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Display" panose="020F0302020204030204"/>
              <a:ea typeface="+mn-ea"/>
              <a:cs typeface="+mn-cs"/>
            </a:rPr>
            <a:t>MDRO</a:t>
          </a:r>
          <a:endParaRPr lang="en-US">
            <a:solidFill>
              <a:sysClr val="window" lastClr="FFFFFF"/>
            </a:solidFill>
            <a:latin typeface="Aptos" panose="020B0004020202020204"/>
            <a:ea typeface="+mn-ea"/>
            <a:cs typeface="+mn-cs"/>
          </a:endParaRPr>
        </a:p>
      </dgm:t>
    </dgm:pt>
    <dgm:pt modelId="{1BA990BC-EA75-4623-8EA5-22C417C3290D}" type="parTrans" cxnId="{19D4F006-867F-41CE-83D5-034D04E4FF9C}">
      <dgm:prSet/>
      <dgm:spPr/>
      <dgm:t>
        <a:bodyPr/>
        <a:lstStyle/>
        <a:p>
          <a:endParaRPr lang="en-US"/>
        </a:p>
      </dgm:t>
    </dgm:pt>
    <dgm:pt modelId="{18B957E2-7199-460A-8205-4E5CC43E69E7}" type="sibTrans" cxnId="{19D4F006-867F-41CE-83D5-034D04E4FF9C}">
      <dgm:prSet/>
      <dgm:spPr/>
      <dgm:t>
        <a:bodyPr/>
        <a:lstStyle/>
        <a:p>
          <a:endParaRPr lang="en-US"/>
        </a:p>
      </dgm:t>
    </dgm:pt>
    <dgm:pt modelId="{F5CE89FB-E8FA-42D8-B32E-77DD41BF8ACA}">
      <dgm:prSet phldr="0"/>
      <dgm:spPr>
        <a:xfrm>
          <a:off x="5599858" y="2820508"/>
          <a:ext cx="1990159" cy="1311987"/>
        </a:xfrm>
        <a:prstGeom prst="roundRect">
          <a:avLst>
            <a:gd name="adj" fmla="val 1000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Display" panose="020F0302020204030204"/>
              <a:ea typeface="+mn-ea"/>
              <a:cs typeface="+mn-cs"/>
            </a:rPr>
            <a:t>BBP</a:t>
          </a:r>
        </a:p>
      </dgm:t>
    </dgm:pt>
    <dgm:pt modelId="{0800D443-F999-46AF-940D-B24BD974DE80}" type="parTrans" cxnId="{50D8B5BB-788C-431B-B187-BEE8EC23232A}">
      <dgm:prSet/>
      <dgm:spPr/>
      <dgm:t>
        <a:bodyPr/>
        <a:lstStyle/>
        <a:p>
          <a:endParaRPr lang="en-US"/>
        </a:p>
      </dgm:t>
    </dgm:pt>
    <dgm:pt modelId="{655F03B7-0462-4CBE-A9B4-AF9D69774322}" type="sibTrans" cxnId="{50D8B5BB-788C-431B-B187-BEE8EC23232A}">
      <dgm:prSet/>
      <dgm:spPr/>
      <dgm:t>
        <a:bodyPr/>
        <a:lstStyle/>
        <a:p>
          <a:endParaRPr lang="en-US"/>
        </a:p>
      </dgm:t>
    </dgm:pt>
    <dgm:pt modelId="{BBFEE402-60B3-448D-822C-165766B31146}">
      <dgm:prSet phldr="0"/>
      <dgm:spPr>
        <a:xfrm>
          <a:off x="8025365" y="0"/>
          <a:ext cx="2487699" cy="4351338"/>
        </a:xfrm>
        <a:prstGeom prst="roundRect">
          <a:avLst>
            <a:gd name="adj" fmla="val 10000"/>
          </a:avLst>
        </a:prstGeom>
        <a:solidFill>
          <a:srgbClr val="156082">
            <a:tint val="40000"/>
            <a:hueOff val="0"/>
            <a:satOff val="0"/>
            <a:lumOff val="0"/>
            <a:alphaOff val="0"/>
          </a:srgbClr>
        </a:solidFill>
        <a:ln>
          <a:noFill/>
        </a:ln>
        <a:effectLst/>
      </dgm:spPr>
      <dgm:t>
        <a:bodyPr/>
        <a:lstStyle/>
        <a:p>
          <a:pPr rtl="0">
            <a:buNone/>
          </a:pPr>
          <a:r>
            <a:rPr lang="en-US">
              <a:solidFill>
                <a:sysClr val="windowText" lastClr="000000">
                  <a:hueOff val="0"/>
                  <a:satOff val="0"/>
                  <a:lumOff val="0"/>
                  <a:alphaOff val="0"/>
                </a:sysClr>
              </a:solidFill>
              <a:latin typeface="Aptos Display" panose="020F0302020204030204"/>
              <a:ea typeface="+mn-ea"/>
              <a:cs typeface="+mn-cs"/>
            </a:rPr>
            <a:t>Group 2</a:t>
          </a:r>
        </a:p>
      </dgm:t>
    </dgm:pt>
    <dgm:pt modelId="{2B585B78-FDE3-4CDC-936C-4029C5B29E30}" type="parTrans" cxnId="{F7FA1314-AD77-41AA-8211-B30771653586}">
      <dgm:prSet/>
      <dgm:spPr/>
      <dgm:t>
        <a:bodyPr/>
        <a:lstStyle/>
        <a:p>
          <a:endParaRPr lang="en-US"/>
        </a:p>
      </dgm:t>
    </dgm:pt>
    <dgm:pt modelId="{2C5C4B8A-CEBE-4F90-915A-D8E01F259CE7}" type="sibTrans" cxnId="{F7FA1314-AD77-41AA-8211-B30771653586}">
      <dgm:prSet/>
      <dgm:spPr/>
      <dgm:t>
        <a:bodyPr/>
        <a:lstStyle/>
        <a:p>
          <a:endParaRPr lang="en-US"/>
        </a:p>
      </dgm:t>
    </dgm:pt>
    <dgm:pt modelId="{6F0263F8-96F9-4644-A04A-7C4FA081DDC3}">
      <dgm:prSet phldr="0"/>
      <dgm:spPr>
        <a:xfrm>
          <a:off x="8274135" y="1305401"/>
          <a:ext cx="1990159" cy="2828369"/>
        </a:xfrm>
        <a:prstGeom prst="roundRect">
          <a:avLst>
            <a:gd name="adj" fmla="val 1000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Aptos Display" panose="020F0302020204030204"/>
              <a:ea typeface="+mn-ea"/>
              <a:cs typeface="+mn-cs"/>
            </a:rPr>
            <a:t>GAS</a:t>
          </a:r>
          <a:endParaRPr lang="en-US">
            <a:solidFill>
              <a:sysClr val="window" lastClr="FFFFFF"/>
            </a:solidFill>
            <a:latin typeface="Aptos" panose="020B0004020202020204"/>
            <a:ea typeface="+mn-ea"/>
            <a:cs typeface="+mn-cs"/>
          </a:endParaRPr>
        </a:p>
      </dgm:t>
    </dgm:pt>
    <dgm:pt modelId="{544A1F04-541F-4D9F-A044-7FC38309080A}" type="parTrans" cxnId="{D42DEA7A-D15E-4B80-B444-557855E067A7}">
      <dgm:prSet/>
      <dgm:spPr/>
      <dgm:t>
        <a:bodyPr/>
        <a:lstStyle/>
        <a:p>
          <a:endParaRPr lang="en-US"/>
        </a:p>
      </dgm:t>
    </dgm:pt>
    <dgm:pt modelId="{78A82090-34ED-4C7E-9C34-D748F247B7D7}" type="sibTrans" cxnId="{D42DEA7A-D15E-4B80-B444-557855E067A7}">
      <dgm:prSet/>
      <dgm:spPr/>
      <dgm:t>
        <a:bodyPr/>
        <a:lstStyle/>
        <a:p>
          <a:endParaRPr lang="en-US"/>
        </a:p>
      </dgm:t>
    </dgm:pt>
    <dgm:pt modelId="{02540297-DE1F-4CE0-8BEA-9198074A7C99}" type="pres">
      <dgm:prSet presAssocID="{CB17E687-6684-4709-8401-F9A73E8E1B9E}" presName="theList" presStyleCnt="0">
        <dgm:presLayoutVars>
          <dgm:dir/>
          <dgm:animLvl val="lvl"/>
          <dgm:resizeHandles val="exact"/>
        </dgm:presLayoutVars>
      </dgm:prSet>
      <dgm:spPr/>
    </dgm:pt>
    <dgm:pt modelId="{21D17888-D7B9-4D84-AC8C-E0A7E6872786}" type="pres">
      <dgm:prSet presAssocID="{E5D654F0-9F17-4DB6-8256-E525A386566E}" presName="compNode" presStyleCnt="0"/>
      <dgm:spPr/>
    </dgm:pt>
    <dgm:pt modelId="{36096B1C-195B-4B1F-AC59-C060E333F491}" type="pres">
      <dgm:prSet presAssocID="{E5D654F0-9F17-4DB6-8256-E525A386566E}" presName="aNode" presStyleLbl="bgShp" presStyleIdx="0" presStyleCnt="4"/>
      <dgm:spPr/>
    </dgm:pt>
    <dgm:pt modelId="{D8358D2E-858F-4315-B7C2-3797BA27B901}" type="pres">
      <dgm:prSet presAssocID="{E5D654F0-9F17-4DB6-8256-E525A386566E}" presName="textNode" presStyleLbl="bgShp" presStyleIdx="0" presStyleCnt="4"/>
      <dgm:spPr/>
    </dgm:pt>
    <dgm:pt modelId="{05D4CFC5-3546-42A7-A26C-EC3D97961F53}" type="pres">
      <dgm:prSet presAssocID="{E5D654F0-9F17-4DB6-8256-E525A386566E}" presName="compChildNode" presStyleCnt="0"/>
      <dgm:spPr/>
    </dgm:pt>
    <dgm:pt modelId="{AC020065-416F-4056-9A4D-EDD6F26FA120}" type="pres">
      <dgm:prSet presAssocID="{E5D654F0-9F17-4DB6-8256-E525A386566E}" presName="theInnerList" presStyleCnt="0"/>
      <dgm:spPr/>
    </dgm:pt>
    <dgm:pt modelId="{DDBC6677-23B8-423B-847A-1D6AECD276D4}" type="pres">
      <dgm:prSet presAssocID="{E8CB02A1-5C13-4B1A-8B2D-9D322EA86F06}" presName="childNode" presStyleLbl="node1" presStyleIdx="0" presStyleCnt="6">
        <dgm:presLayoutVars>
          <dgm:bulletEnabled val="1"/>
        </dgm:presLayoutVars>
      </dgm:prSet>
      <dgm:spPr/>
    </dgm:pt>
    <dgm:pt modelId="{B8AD481D-0C4B-4DD8-9289-8FEC2136C221}" type="pres">
      <dgm:prSet presAssocID="{E5D654F0-9F17-4DB6-8256-E525A386566E}" presName="aSpace" presStyleCnt="0"/>
      <dgm:spPr/>
    </dgm:pt>
    <dgm:pt modelId="{5CFB4296-79C3-46C8-B32F-41ED0DA338CD}" type="pres">
      <dgm:prSet presAssocID="{340527FE-D92B-4413-B185-238CFF3A9E54}" presName="compNode" presStyleCnt="0"/>
      <dgm:spPr/>
    </dgm:pt>
    <dgm:pt modelId="{73B4E771-E5CC-4BED-9B10-2373B8CC758C}" type="pres">
      <dgm:prSet presAssocID="{340527FE-D92B-4413-B185-238CFF3A9E54}" presName="aNode" presStyleLbl="bgShp" presStyleIdx="1" presStyleCnt="4"/>
      <dgm:spPr/>
    </dgm:pt>
    <dgm:pt modelId="{22FE156A-37C6-4DC8-BB4B-0CC1BA89C023}" type="pres">
      <dgm:prSet presAssocID="{340527FE-D92B-4413-B185-238CFF3A9E54}" presName="textNode" presStyleLbl="bgShp" presStyleIdx="1" presStyleCnt="4"/>
      <dgm:spPr/>
    </dgm:pt>
    <dgm:pt modelId="{A0D5D668-7A09-4979-AAD3-D18B7BE023E4}" type="pres">
      <dgm:prSet presAssocID="{340527FE-D92B-4413-B185-238CFF3A9E54}" presName="compChildNode" presStyleCnt="0"/>
      <dgm:spPr/>
    </dgm:pt>
    <dgm:pt modelId="{F7EB0FFA-1182-4E6E-B9D1-3A7753733770}" type="pres">
      <dgm:prSet presAssocID="{340527FE-D92B-4413-B185-238CFF3A9E54}" presName="theInnerList" presStyleCnt="0"/>
      <dgm:spPr/>
    </dgm:pt>
    <dgm:pt modelId="{5C9A6B9C-20E9-425E-BCEA-19FCB18DFE91}" type="pres">
      <dgm:prSet presAssocID="{6235DA5D-780F-4227-9FEB-255B6A6744DF}" presName="childNode" presStyleLbl="node1" presStyleIdx="1" presStyleCnt="6">
        <dgm:presLayoutVars>
          <dgm:bulletEnabled val="1"/>
        </dgm:presLayoutVars>
      </dgm:prSet>
      <dgm:spPr/>
    </dgm:pt>
    <dgm:pt modelId="{E4F4C164-6242-4315-8D9F-8FB3BA6A073C}" type="pres">
      <dgm:prSet presAssocID="{6235DA5D-780F-4227-9FEB-255B6A6744DF}" presName="aSpace2" presStyleCnt="0"/>
      <dgm:spPr/>
    </dgm:pt>
    <dgm:pt modelId="{A7EE5C69-5ABC-4F5A-8D2D-14AE35FC721F}" type="pres">
      <dgm:prSet presAssocID="{1C62E3D7-B5CA-40F5-8BA6-BE9F9C850E1B}" presName="childNode" presStyleLbl="node1" presStyleIdx="2" presStyleCnt="6">
        <dgm:presLayoutVars>
          <dgm:bulletEnabled val="1"/>
        </dgm:presLayoutVars>
      </dgm:prSet>
      <dgm:spPr/>
    </dgm:pt>
    <dgm:pt modelId="{DCA3724E-AA4F-4518-8E14-CD74A62BDCB8}" type="pres">
      <dgm:prSet presAssocID="{340527FE-D92B-4413-B185-238CFF3A9E54}" presName="aSpace" presStyleCnt="0"/>
      <dgm:spPr/>
    </dgm:pt>
    <dgm:pt modelId="{00A4ED2C-2744-40FA-BD60-53CABD2FB803}" type="pres">
      <dgm:prSet presAssocID="{82B5C6B0-00E6-4119-A9DD-2DD74805CFFB}" presName="compNode" presStyleCnt="0"/>
      <dgm:spPr/>
    </dgm:pt>
    <dgm:pt modelId="{12CD2906-1186-44A5-8B1C-7E61BE1EB6DE}" type="pres">
      <dgm:prSet presAssocID="{82B5C6B0-00E6-4119-A9DD-2DD74805CFFB}" presName="aNode" presStyleLbl="bgShp" presStyleIdx="2" presStyleCnt="4"/>
      <dgm:spPr/>
    </dgm:pt>
    <dgm:pt modelId="{AE9AD2A9-4D09-485C-B435-63856F34CB85}" type="pres">
      <dgm:prSet presAssocID="{82B5C6B0-00E6-4119-A9DD-2DD74805CFFB}" presName="textNode" presStyleLbl="bgShp" presStyleIdx="2" presStyleCnt="4"/>
      <dgm:spPr/>
    </dgm:pt>
    <dgm:pt modelId="{5C350B5E-1337-44FF-8EB0-3C71BBA09BE4}" type="pres">
      <dgm:prSet presAssocID="{82B5C6B0-00E6-4119-A9DD-2DD74805CFFB}" presName="compChildNode" presStyleCnt="0"/>
      <dgm:spPr/>
    </dgm:pt>
    <dgm:pt modelId="{E142613E-885A-4222-975A-707863D5FEC5}" type="pres">
      <dgm:prSet presAssocID="{82B5C6B0-00E6-4119-A9DD-2DD74805CFFB}" presName="theInnerList" presStyleCnt="0"/>
      <dgm:spPr/>
    </dgm:pt>
    <dgm:pt modelId="{CA3C8869-589F-43DC-B919-E31516765616}" type="pres">
      <dgm:prSet presAssocID="{82721B84-50AB-4523-BAD4-6DD2D1BA503A}" presName="childNode" presStyleLbl="node1" presStyleIdx="3" presStyleCnt="6">
        <dgm:presLayoutVars>
          <dgm:bulletEnabled val="1"/>
        </dgm:presLayoutVars>
      </dgm:prSet>
      <dgm:spPr/>
    </dgm:pt>
    <dgm:pt modelId="{D1F3F7D0-8628-4C58-BC27-9F59ABBFA3D3}" type="pres">
      <dgm:prSet presAssocID="{82721B84-50AB-4523-BAD4-6DD2D1BA503A}" presName="aSpace2" presStyleCnt="0"/>
      <dgm:spPr/>
    </dgm:pt>
    <dgm:pt modelId="{0D631766-0029-493D-A376-D85FF470E2BB}" type="pres">
      <dgm:prSet presAssocID="{F5CE89FB-E8FA-42D8-B32E-77DD41BF8ACA}" presName="childNode" presStyleLbl="node1" presStyleIdx="4" presStyleCnt="6">
        <dgm:presLayoutVars>
          <dgm:bulletEnabled val="1"/>
        </dgm:presLayoutVars>
      </dgm:prSet>
      <dgm:spPr/>
    </dgm:pt>
    <dgm:pt modelId="{D78E8C37-4859-4EC3-BDEE-DF2B013ABAC1}" type="pres">
      <dgm:prSet presAssocID="{82B5C6B0-00E6-4119-A9DD-2DD74805CFFB}" presName="aSpace" presStyleCnt="0"/>
      <dgm:spPr/>
    </dgm:pt>
    <dgm:pt modelId="{6EF80680-5892-4318-AB7F-36C4C8AA3EFF}" type="pres">
      <dgm:prSet presAssocID="{BBFEE402-60B3-448D-822C-165766B31146}" presName="compNode" presStyleCnt="0"/>
      <dgm:spPr/>
    </dgm:pt>
    <dgm:pt modelId="{4A64C05F-D502-40F7-B86D-224A10E00803}" type="pres">
      <dgm:prSet presAssocID="{BBFEE402-60B3-448D-822C-165766B31146}" presName="aNode" presStyleLbl="bgShp" presStyleIdx="3" presStyleCnt="4" custLinFactNeighborX="585"/>
      <dgm:spPr/>
    </dgm:pt>
    <dgm:pt modelId="{09A6B272-5F5F-425D-999A-2BEA958667CC}" type="pres">
      <dgm:prSet presAssocID="{BBFEE402-60B3-448D-822C-165766B31146}" presName="textNode" presStyleLbl="bgShp" presStyleIdx="3" presStyleCnt="4"/>
      <dgm:spPr/>
    </dgm:pt>
    <dgm:pt modelId="{0C3D7E09-340A-49D1-B4F9-3F1A85E3C0AC}" type="pres">
      <dgm:prSet presAssocID="{BBFEE402-60B3-448D-822C-165766B31146}" presName="compChildNode" presStyleCnt="0"/>
      <dgm:spPr/>
    </dgm:pt>
    <dgm:pt modelId="{F7243495-3EB3-4D87-8CCD-CBA80558EA93}" type="pres">
      <dgm:prSet presAssocID="{BBFEE402-60B3-448D-822C-165766B31146}" presName="theInnerList" presStyleCnt="0"/>
      <dgm:spPr/>
    </dgm:pt>
    <dgm:pt modelId="{BC6124A2-BC81-49C2-9272-A7BC13447C5B}" type="pres">
      <dgm:prSet presAssocID="{6F0263F8-96F9-4644-A04A-7C4FA081DDC3}" presName="childNode" presStyleLbl="node1" presStyleIdx="5" presStyleCnt="6">
        <dgm:presLayoutVars>
          <dgm:bulletEnabled val="1"/>
        </dgm:presLayoutVars>
      </dgm:prSet>
      <dgm:spPr/>
    </dgm:pt>
  </dgm:ptLst>
  <dgm:cxnLst>
    <dgm:cxn modelId="{19D4F006-867F-41CE-83D5-034D04E4FF9C}" srcId="{82B5C6B0-00E6-4119-A9DD-2DD74805CFFB}" destId="{82721B84-50AB-4523-BAD4-6DD2D1BA503A}" srcOrd="0" destOrd="0" parTransId="{1BA990BC-EA75-4623-8EA5-22C417C3290D}" sibTransId="{18B957E2-7199-460A-8205-4E5CC43E69E7}"/>
    <dgm:cxn modelId="{86760B07-365D-42FF-9204-AD2E68094E44}" srcId="{E5D654F0-9F17-4DB6-8256-E525A386566E}" destId="{E8CB02A1-5C13-4B1A-8B2D-9D322EA86F06}" srcOrd="0" destOrd="0" parTransId="{813C5810-094A-453B-8D23-F56B9EA7B664}" sibTransId="{2BECD473-912E-481F-B19F-8C7960E12511}"/>
    <dgm:cxn modelId="{C346320A-58F8-456B-8643-CF79330DE146}" srcId="{CB17E687-6684-4709-8401-F9A73E8E1B9E}" destId="{E5D654F0-9F17-4DB6-8256-E525A386566E}" srcOrd="0" destOrd="0" parTransId="{83FBD668-7B38-45B2-8BEF-1B90076E4292}" sibTransId="{89CD1CD9-E761-4222-A5CB-B5DDFE35EAA8}"/>
    <dgm:cxn modelId="{F7FA1314-AD77-41AA-8211-B30771653586}" srcId="{CB17E687-6684-4709-8401-F9A73E8E1B9E}" destId="{BBFEE402-60B3-448D-822C-165766B31146}" srcOrd="3" destOrd="0" parTransId="{2B585B78-FDE3-4CDC-936C-4029C5B29E30}" sibTransId="{2C5C4B8A-CEBE-4F90-915A-D8E01F259CE7}"/>
    <dgm:cxn modelId="{348B1B1E-A9C4-4B87-82A1-8AE224752494}" type="presOf" srcId="{82721B84-50AB-4523-BAD4-6DD2D1BA503A}" destId="{CA3C8869-589F-43DC-B919-E31516765616}" srcOrd="0" destOrd="0" presId="urn:microsoft.com/office/officeart/2005/8/layout/lProcess2"/>
    <dgm:cxn modelId="{D4FB7C1F-F7E2-4AC9-8F2E-9277A15A6E86}" srcId="{CB17E687-6684-4709-8401-F9A73E8E1B9E}" destId="{340527FE-D92B-4413-B185-238CFF3A9E54}" srcOrd="1" destOrd="0" parTransId="{3BE8D8EC-57B8-473A-B5CB-2E551EFFE7CD}" sibTransId="{FC6605B3-C2F1-4BA6-A2A8-93EB83C2F9D8}"/>
    <dgm:cxn modelId="{29FB5968-38A0-44D6-B46D-3858C3E03683}" type="presOf" srcId="{E5D654F0-9F17-4DB6-8256-E525A386566E}" destId="{D8358D2E-858F-4315-B7C2-3797BA27B901}" srcOrd="1" destOrd="0" presId="urn:microsoft.com/office/officeart/2005/8/layout/lProcess2"/>
    <dgm:cxn modelId="{3D88564F-FDC7-4796-82FF-3A171BF2E672}" type="presOf" srcId="{F5CE89FB-E8FA-42D8-B32E-77DD41BF8ACA}" destId="{0D631766-0029-493D-A376-D85FF470E2BB}" srcOrd="0" destOrd="0" presId="urn:microsoft.com/office/officeart/2005/8/layout/lProcess2"/>
    <dgm:cxn modelId="{D2EBA14F-9341-4732-B6AD-DDEDE566484A}" type="presOf" srcId="{1C62E3D7-B5CA-40F5-8BA6-BE9F9C850E1B}" destId="{A7EE5C69-5ABC-4F5A-8D2D-14AE35FC721F}" srcOrd="0" destOrd="0" presId="urn:microsoft.com/office/officeart/2005/8/layout/lProcess2"/>
    <dgm:cxn modelId="{30BA1E70-5C82-4682-9B77-9E689B7B5A78}" type="presOf" srcId="{6F0263F8-96F9-4644-A04A-7C4FA081DDC3}" destId="{BC6124A2-BC81-49C2-9272-A7BC13447C5B}" srcOrd="0" destOrd="0" presId="urn:microsoft.com/office/officeart/2005/8/layout/lProcess2"/>
    <dgm:cxn modelId="{9D52F970-A7BD-4D39-A0BC-5613D76E286C}" type="presOf" srcId="{BBFEE402-60B3-448D-822C-165766B31146}" destId="{4A64C05F-D502-40F7-B86D-224A10E00803}" srcOrd="0" destOrd="0" presId="urn:microsoft.com/office/officeart/2005/8/layout/lProcess2"/>
    <dgm:cxn modelId="{1C4A5553-061E-423F-AF2B-7D5601BD1140}" srcId="{CB17E687-6684-4709-8401-F9A73E8E1B9E}" destId="{82B5C6B0-00E6-4119-A9DD-2DD74805CFFB}" srcOrd="2" destOrd="0" parTransId="{B2308C3B-F13B-4DB6-B05E-ED83F7785F33}" sibTransId="{FC114D9A-C1A9-4C75-AE12-F4F3283AA2AE}"/>
    <dgm:cxn modelId="{0D122755-87D3-4137-A93B-BD13F89A0CE5}" type="presOf" srcId="{6235DA5D-780F-4227-9FEB-255B6A6744DF}" destId="{5C9A6B9C-20E9-425E-BCEA-19FCB18DFE91}" srcOrd="0" destOrd="0" presId="urn:microsoft.com/office/officeart/2005/8/layout/lProcess2"/>
    <dgm:cxn modelId="{D0E6D258-C5B4-4ACB-8009-F7ED5077BE9E}" type="presOf" srcId="{CB17E687-6684-4709-8401-F9A73E8E1B9E}" destId="{02540297-DE1F-4CE0-8BEA-9198074A7C99}" srcOrd="0" destOrd="0" presId="urn:microsoft.com/office/officeart/2005/8/layout/lProcess2"/>
    <dgm:cxn modelId="{B44EEE79-27E6-4706-8F56-23BE8F6DF989}" type="presOf" srcId="{E8CB02A1-5C13-4B1A-8B2D-9D322EA86F06}" destId="{DDBC6677-23B8-423B-847A-1D6AECD276D4}" srcOrd="0" destOrd="0" presId="urn:microsoft.com/office/officeart/2005/8/layout/lProcess2"/>
    <dgm:cxn modelId="{D42DEA7A-D15E-4B80-B444-557855E067A7}" srcId="{BBFEE402-60B3-448D-822C-165766B31146}" destId="{6F0263F8-96F9-4644-A04A-7C4FA081DDC3}" srcOrd="0" destOrd="0" parTransId="{544A1F04-541F-4D9F-A044-7FC38309080A}" sibTransId="{78A82090-34ED-4C7E-9C34-D748F247B7D7}"/>
    <dgm:cxn modelId="{BB809A7B-6574-4ED5-9E74-8FC99F1AC335}" type="presOf" srcId="{340527FE-D92B-4413-B185-238CFF3A9E54}" destId="{73B4E771-E5CC-4BED-9B10-2373B8CC758C}" srcOrd="0" destOrd="0" presId="urn:microsoft.com/office/officeart/2005/8/layout/lProcess2"/>
    <dgm:cxn modelId="{7F0EB47D-8CA1-4F27-8A6C-9C13539E4D2A}" srcId="{340527FE-D92B-4413-B185-238CFF3A9E54}" destId="{1C62E3D7-B5CA-40F5-8BA6-BE9F9C850E1B}" srcOrd="1" destOrd="0" parTransId="{D7F6475D-A15D-423A-858D-7F4A005F8CC5}" sibTransId="{0D4E3E22-AEB1-4B82-B56E-C64A5B84120F}"/>
    <dgm:cxn modelId="{C52CAE99-4E4E-4D3B-81F1-00C1CE0DA98C}" type="presOf" srcId="{82B5C6B0-00E6-4119-A9DD-2DD74805CFFB}" destId="{AE9AD2A9-4D09-485C-B435-63856F34CB85}" srcOrd="1" destOrd="0" presId="urn:microsoft.com/office/officeart/2005/8/layout/lProcess2"/>
    <dgm:cxn modelId="{745C90A8-66F0-4192-8FE9-59A20C824D17}" type="presOf" srcId="{340527FE-D92B-4413-B185-238CFF3A9E54}" destId="{22FE156A-37C6-4DC8-BB4B-0CC1BA89C023}" srcOrd="1" destOrd="0" presId="urn:microsoft.com/office/officeart/2005/8/layout/lProcess2"/>
    <dgm:cxn modelId="{50D8B5BB-788C-431B-B187-BEE8EC23232A}" srcId="{82B5C6B0-00E6-4119-A9DD-2DD74805CFFB}" destId="{F5CE89FB-E8FA-42D8-B32E-77DD41BF8ACA}" srcOrd="1" destOrd="0" parTransId="{0800D443-F999-46AF-940D-B24BD974DE80}" sibTransId="{655F03B7-0462-4CBE-A9B4-AF9D69774322}"/>
    <dgm:cxn modelId="{9E0E98C4-ACA7-4F86-BF36-8CF36164DF34}" type="presOf" srcId="{82B5C6B0-00E6-4119-A9DD-2DD74805CFFB}" destId="{12CD2906-1186-44A5-8B1C-7E61BE1EB6DE}" srcOrd="0" destOrd="0" presId="urn:microsoft.com/office/officeart/2005/8/layout/lProcess2"/>
    <dgm:cxn modelId="{395C85C8-9D3B-4623-9AA7-280596D2C9E4}" type="presOf" srcId="{E5D654F0-9F17-4DB6-8256-E525A386566E}" destId="{36096B1C-195B-4B1F-AC59-C060E333F491}" srcOrd="0" destOrd="0" presId="urn:microsoft.com/office/officeart/2005/8/layout/lProcess2"/>
    <dgm:cxn modelId="{CA116EE0-60FC-4DDD-BF33-DED5C0BAC9C0}" srcId="{340527FE-D92B-4413-B185-238CFF3A9E54}" destId="{6235DA5D-780F-4227-9FEB-255B6A6744DF}" srcOrd="0" destOrd="0" parTransId="{FA36F864-4674-4BFD-BC2D-92F359FD53BE}" sibTransId="{9D8A25E9-934C-49B1-9D4C-1860D9F0435C}"/>
    <dgm:cxn modelId="{DFF166ED-A589-46DC-AABF-BA9E2B930D06}" type="presOf" srcId="{BBFEE402-60B3-448D-822C-165766B31146}" destId="{09A6B272-5F5F-425D-999A-2BEA958667CC}" srcOrd="1" destOrd="0" presId="urn:microsoft.com/office/officeart/2005/8/layout/lProcess2"/>
    <dgm:cxn modelId="{5464DDDB-E0C1-4468-B893-FD377264A115}" type="presParOf" srcId="{02540297-DE1F-4CE0-8BEA-9198074A7C99}" destId="{21D17888-D7B9-4D84-AC8C-E0A7E6872786}" srcOrd="0" destOrd="0" presId="urn:microsoft.com/office/officeart/2005/8/layout/lProcess2"/>
    <dgm:cxn modelId="{36390716-9232-4B36-AA26-67E31F5F56D0}" type="presParOf" srcId="{21D17888-D7B9-4D84-AC8C-E0A7E6872786}" destId="{36096B1C-195B-4B1F-AC59-C060E333F491}" srcOrd="0" destOrd="0" presId="urn:microsoft.com/office/officeart/2005/8/layout/lProcess2"/>
    <dgm:cxn modelId="{4F8761F8-5E86-446D-84BC-028290FEC8FB}" type="presParOf" srcId="{21D17888-D7B9-4D84-AC8C-E0A7E6872786}" destId="{D8358D2E-858F-4315-B7C2-3797BA27B901}" srcOrd="1" destOrd="0" presId="urn:microsoft.com/office/officeart/2005/8/layout/lProcess2"/>
    <dgm:cxn modelId="{BA0A6EF0-8397-486A-A274-BCC672FED342}" type="presParOf" srcId="{21D17888-D7B9-4D84-AC8C-E0A7E6872786}" destId="{05D4CFC5-3546-42A7-A26C-EC3D97961F53}" srcOrd="2" destOrd="0" presId="urn:microsoft.com/office/officeart/2005/8/layout/lProcess2"/>
    <dgm:cxn modelId="{2A56459C-B02A-42EB-B274-8563359629D5}" type="presParOf" srcId="{05D4CFC5-3546-42A7-A26C-EC3D97961F53}" destId="{AC020065-416F-4056-9A4D-EDD6F26FA120}" srcOrd="0" destOrd="0" presId="urn:microsoft.com/office/officeart/2005/8/layout/lProcess2"/>
    <dgm:cxn modelId="{FB4BCF2D-1503-46CD-88CD-B963173E7E4C}" type="presParOf" srcId="{AC020065-416F-4056-9A4D-EDD6F26FA120}" destId="{DDBC6677-23B8-423B-847A-1D6AECD276D4}" srcOrd="0" destOrd="0" presId="urn:microsoft.com/office/officeart/2005/8/layout/lProcess2"/>
    <dgm:cxn modelId="{F74AFFB8-7520-4599-BFE4-A452478BAD39}" type="presParOf" srcId="{02540297-DE1F-4CE0-8BEA-9198074A7C99}" destId="{B8AD481D-0C4B-4DD8-9289-8FEC2136C221}" srcOrd="1" destOrd="0" presId="urn:microsoft.com/office/officeart/2005/8/layout/lProcess2"/>
    <dgm:cxn modelId="{D692457E-475C-4AC5-A231-E360B61A8583}" type="presParOf" srcId="{02540297-DE1F-4CE0-8BEA-9198074A7C99}" destId="{5CFB4296-79C3-46C8-B32F-41ED0DA338CD}" srcOrd="2" destOrd="0" presId="urn:microsoft.com/office/officeart/2005/8/layout/lProcess2"/>
    <dgm:cxn modelId="{231AF4CF-C262-452C-8526-D0886F54C121}" type="presParOf" srcId="{5CFB4296-79C3-46C8-B32F-41ED0DA338CD}" destId="{73B4E771-E5CC-4BED-9B10-2373B8CC758C}" srcOrd="0" destOrd="0" presId="urn:microsoft.com/office/officeart/2005/8/layout/lProcess2"/>
    <dgm:cxn modelId="{0833D3D9-FCA1-48ED-A087-4D5519AF1A12}" type="presParOf" srcId="{5CFB4296-79C3-46C8-B32F-41ED0DA338CD}" destId="{22FE156A-37C6-4DC8-BB4B-0CC1BA89C023}" srcOrd="1" destOrd="0" presId="urn:microsoft.com/office/officeart/2005/8/layout/lProcess2"/>
    <dgm:cxn modelId="{7494C351-731C-4AEB-89CB-AA4EEFFDB290}" type="presParOf" srcId="{5CFB4296-79C3-46C8-B32F-41ED0DA338CD}" destId="{A0D5D668-7A09-4979-AAD3-D18B7BE023E4}" srcOrd="2" destOrd="0" presId="urn:microsoft.com/office/officeart/2005/8/layout/lProcess2"/>
    <dgm:cxn modelId="{AFD34070-9EB2-4D51-93E1-97ECB8DF7E21}" type="presParOf" srcId="{A0D5D668-7A09-4979-AAD3-D18B7BE023E4}" destId="{F7EB0FFA-1182-4E6E-B9D1-3A7753733770}" srcOrd="0" destOrd="0" presId="urn:microsoft.com/office/officeart/2005/8/layout/lProcess2"/>
    <dgm:cxn modelId="{7CB25A4C-E700-4C61-ABF6-6A359C23720F}" type="presParOf" srcId="{F7EB0FFA-1182-4E6E-B9D1-3A7753733770}" destId="{5C9A6B9C-20E9-425E-BCEA-19FCB18DFE91}" srcOrd="0" destOrd="0" presId="urn:microsoft.com/office/officeart/2005/8/layout/lProcess2"/>
    <dgm:cxn modelId="{BA786DB5-0B75-4CFB-AABC-9F611398F830}" type="presParOf" srcId="{F7EB0FFA-1182-4E6E-B9D1-3A7753733770}" destId="{E4F4C164-6242-4315-8D9F-8FB3BA6A073C}" srcOrd="1" destOrd="0" presId="urn:microsoft.com/office/officeart/2005/8/layout/lProcess2"/>
    <dgm:cxn modelId="{801E4519-DCBA-4D50-987A-F064C23469F0}" type="presParOf" srcId="{F7EB0FFA-1182-4E6E-B9D1-3A7753733770}" destId="{A7EE5C69-5ABC-4F5A-8D2D-14AE35FC721F}" srcOrd="2" destOrd="0" presId="urn:microsoft.com/office/officeart/2005/8/layout/lProcess2"/>
    <dgm:cxn modelId="{12B5336C-A73D-4EB0-9B87-E2D6A62B66A3}" type="presParOf" srcId="{02540297-DE1F-4CE0-8BEA-9198074A7C99}" destId="{DCA3724E-AA4F-4518-8E14-CD74A62BDCB8}" srcOrd="3" destOrd="0" presId="urn:microsoft.com/office/officeart/2005/8/layout/lProcess2"/>
    <dgm:cxn modelId="{B3ED8B07-0541-4D23-9BE1-1FE71897FA9A}" type="presParOf" srcId="{02540297-DE1F-4CE0-8BEA-9198074A7C99}" destId="{00A4ED2C-2744-40FA-BD60-53CABD2FB803}" srcOrd="4" destOrd="0" presId="urn:microsoft.com/office/officeart/2005/8/layout/lProcess2"/>
    <dgm:cxn modelId="{79CE4995-883A-4DFC-95BE-C857F1A9CA6E}" type="presParOf" srcId="{00A4ED2C-2744-40FA-BD60-53CABD2FB803}" destId="{12CD2906-1186-44A5-8B1C-7E61BE1EB6DE}" srcOrd="0" destOrd="0" presId="urn:microsoft.com/office/officeart/2005/8/layout/lProcess2"/>
    <dgm:cxn modelId="{FBC92CFF-E4FD-43E9-AE7F-202282280A33}" type="presParOf" srcId="{00A4ED2C-2744-40FA-BD60-53CABD2FB803}" destId="{AE9AD2A9-4D09-485C-B435-63856F34CB85}" srcOrd="1" destOrd="0" presId="urn:microsoft.com/office/officeart/2005/8/layout/lProcess2"/>
    <dgm:cxn modelId="{FC201CDF-FC44-4992-8A1D-A7DB1504CF00}" type="presParOf" srcId="{00A4ED2C-2744-40FA-BD60-53CABD2FB803}" destId="{5C350B5E-1337-44FF-8EB0-3C71BBA09BE4}" srcOrd="2" destOrd="0" presId="urn:microsoft.com/office/officeart/2005/8/layout/lProcess2"/>
    <dgm:cxn modelId="{77B06693-FA86-4AA1-84B4-42883D4DDD7B}" type="presParOf" srcId="{5C350B5E-1337-44FF-8EB0-3C71BBA09BE4}" destId="{E142613E-885A-4222-975A-707863D5FEC5}" srcOrd="0" destOrd="0" presId="urn:microsoft.com/office/officeart/2005/8/layout/lProcess2"/>
    <dgm:cxn modelId="{7A5E4782-7B07-49BF-87E6-E92D8F2A298E}" type="presParOf" srcId="{E142613E-885A-4222-975A-707863D5FEC5}" destId="{CA3C8869-589F-43DC-B919-E31516765616}" srcOrd="0" destOrd="0" presId="urn:microsoft.com/office/officeart/2005/8/layout/lProcess2"/>
    <dgm:cxn modelId="{13CA098B-9A79-467B-9E54-F3E52A40228E}" type="presParOf" srcId="{E142613E-885A-4222-975A-707863D5FEC5}" destId="{D1F3F7D0-8628-4C58-BC27-9F59ABBFA3D3}" srcOrd="1" destOrd="0" presId="urn:microsoft.com/office/officeart/2005/8/layout/lProcess2"/>
    <dgm:cxn modelId="{0CB5692E-CF02-4A42-A799-51C230D024EB}" type="presParOf" srcId="{E142613E-885A-4222-975A-707863D5FEC5}" destId="{0D631766-0029-493D-A376-D85FF470E2BB}" srcOrd="2" destOrd="0" presId="urn:microsoft.com/office/officeart/2005/8/layout/lProcess2"/>
    <dgm:cxn modelId="{9AE19BAE-8E33-454A-A864-0687E1CE74E5}" type="presParOf" srcId="{02540297-DE1F-4CE0-8BEA-9198074A7C99}" destId="{D78E8C37-4859-4EC3-BDEE-DF2B013ABAC1}" srcOrd="5" destOrd="0" presId="urn:microsoft.com/office/officeart/2005/8/layout/lProcess2"/>
    <dgm:cxn modelId="{D9DAE5D9-F077-4E21-9444-64FDE4C48851}" type="presParOf" srcId="{02540297-DE1F-4CE0-8BEA-9198074A7C99}" destId="{6EF80680-5892-4318-AB7F-36C4C8AA3EFF}" srcOrd="6" destOrd="0" presId="urn:microsoft.com/office/officeart/2005/8/layout/lProcess2"/>
    <dgm:cxn modelId="{89710D43-AE97-4957-9466-994DCE62E827}" type="presParOf" srcId="{6EF80680-5892-4318-AB7F-36C4C8AA3EFF}" destId="{4A64C05F-D502-40F7-B86D-224A10E00803}" srcOrd="0" destOrd="0" presId="urn:microsoft.com/office/officeart/2005/8/layout/lProcess2"/>
    <dgm:cxn modelId="{CA1C1612-7166-4B37-AE47-02E5DCF85906}" type="presParOf" srcId="{6EF80680-5892-4318-AB7F-36C4C8AA3EFF}" destId="{09A6B272-5F5F-425D-999A-2BEA958667CC}" srcOrd="1" destOrd="0" presId="urn:microsoft.com/office/officeart/2005/8/layout/lProcess2"/>
    <dgm:cxn modelId="{0B4B38AB-F422-4966-98AA-5858E617D580}" type="presParOf" srcId="{6EF80680-5892-4318-AB7F-36C4C8AA3EFF}" destId="{0C3D7E09-340A-49D1-B4F9-3F1A85E3C0AC}" srcOrd="2" destOrd="0" presId="urn:microsoft.com/office/officeart/2005/8/layout/lProcess2"/>
    <dgm:cxn modelId="{515F5579-D07D-4F40-A2D9-66AA80E28092}" type="presParOf" srcId="{0C3D7E09-340A-49D1-B4F9-3F1A85E3C0AC}" destId="{F7243495-3EB3-4D87-8CCD-CBA80558EA93}" srcOrd="0" destOrd="0" presId="urn:microsoft.com/office/officeart/2005/8/layout/lProcess2"/>
    <dgm:cxn modelId="{360BF992-5C56-47E2-A849-88DF5777C931}" type="presParOf" srcId="{F7243495-3EB3-4D87-8CCD-CBA80558EA93}" destId="{BC6124A2-BC81-49C2-9272-A7BC13447C5B}"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718F8A-818D-46CE-921C-0DE2BC880EC9}"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2E0F636F-2AEF-40E5-9C41-A56C048422EB}">
      <dgm:prSet/>
      <dgm:spPr/>
      <dgm:t>
        <a:bodyPr/>
        <a:lstStyle/>
        <a:p>
          <a:r>
            <a:rPr lang="en-US"/>
            <a:t>CRE</a:t>
          </a:r>
        </a:p>
      </dgm:t>
    </dgm:pt>
    <dgm:pt modelId="{A0F4136A-8D7E-48F2-BE0C-0F45AC39165A}" type="parTrans" cxnId="{31E37F40-058E-4E80-97C3-7EB4AA4666A5}">
      <dgm:prSet/>
      <dgm:spPr/>
      <dgm:t>
        <a:bodyPr/>
        <a:lstStyle/>
        <a:p>
          <a:endParaRPr lang="en-US"/>
        </a:p>
      </dgm:t>
    </dgm:pt>
    <dgm:pt modelId="{4382BD89-80DE-4E13-814E-974768B31420}" type="sibTrans" cxnId="{31E37F40-058E-4E80-97C3-7EB4AA4666A5}">
      <dgm:prSet/>
      <dgm:spPr/>
      <dgm:t>
        <a:bodyPr/>
        <a:lstStyle/>
        <a:p>
          <a:endParaRPr lang="en-US"/>
        </a:p>
      </dgm:t>
    </dgm:pt>
    <dgm:pt modelId="{EF09A249-63EC-45CC-A095-B40A78600378}">
      <dgm:prSet/>
      <dgm:spPr/>
      <dgm:t>
        <a:bodyPr/>
        <a:lstStyle/>
        <a:p>
          <a:r>
            <a:rPr lang="en-US"/>
            <a:t>Carbapenem resistant </a:t>
          </a:r>
          <a:r>
            <a:rPr lang="en-US" i="1"/>
            <a:t>Enterobacterales</a:t>
          </a:r>
          <a:endParaRPr lang="en-US"/>
        </a:p>
      </dgm:t>
    </dgm:pt>
    <dgm:pt modelId="{ED4D55C7-1828-48AA-BCE6-A9A278D8872D}" type="parTrans" cxnId="{067DB4E4-AE91-4B0E-9E41-A617D4263878}">
      <dgm:prSet/>
      <dgm:spPr/>
      <dgm:t>
        <a:bodyPr/>
        <a:lstStyle/>
        <a:p>
          <a:endParaRPr lang="en-US"/>
        </a:p>
      </dgm:t>
    </dgm:pt>
    <dgm:pt modelId="{83D70829-01CF-40F5-A1EF-DFF17B42CD9C}" type="sibTrans" cxnId="{067DB4E4-AE91-4B0E-9E41-A617D4263878}">
      <dgm:prSet/>
      <dgm:spPr/>
      <dgm:t>
        <a:bodyPr/>
        <a:lstStyle/>
        <a:p>
          <a:endParaRPr lang="en-US"/>
        </a:p>
      </dgm:t>
    </dgm:pt>
    <dgm:pt modelId="{1E22F6DA-183B-4ED3-B27A-474E583EB6E0}">
      <dgm:prSet/>
      <dgm:spPr/>
      <dgm:t>
        <a:bodyPr/>
        <a:lstStyle/>
        <a:p>
          <a:r>
            <a:rPr lang="en-US"/>
            <a:t>Previously reportable until October 2024</a:t>
          </a:r>
        </a:p>
      </dgm:t>
    </dgm:pt>
    <dgm:pt modelId="{53ECD1E9-2B39-43E9-A78F-549998FDEF6A}" type="parTrans" cxnId="{082CE883-8BD9-4B71-9ADF-38F659B0AD4B}">
      <dgm:prSet/>
      <dgm:spPr/>
      <dgm:t>
        <a:bodyPr/>
        <a:lstStyle/>
        <a:p>
          <a:endParaRPr lang="en-US"/>
        </a:p>
      </dgm:t>
    </dgm:pt>
    <dgm:pt modelId="{4DE21127-B101-44C1-A88F-E02874763C2A}" type="sibTrans" cxnId="{082CE883-8BD9-4B71-9ADF-38F659B0AD4B}">
      <dgm:prSet/>
      <dgm:spPr/>
      <dgm:t>
        <a:bodyPr/>
        <a:lstStyle/>
        <a:p>
          <a:endParaRPr lang="en-US"/>
        </a:p>
      </dgm:t>
    </dgm:pt>
    <dgm:pt modelId="{9A5B3352-D3E6-4A58-BD6D-366C9C748214}">
      <dgm:prSet/>
      <dgm:spPr/>
      <dgm:t>
        <a:bodyPr/>
        <a:lstStyle/>
        <a:p>
          <a:r>
            <a:rPr lang="en-US"/>
            <a:t>CPO</a:t>
          </a:r>
        </a:p>
      </dgm:t>
    </dgm:pt>
    <dgm:pt modelId="{0EFA0F3C-C277-4E5A-A3B8-134611AB8E47}" type="parTrans" cxnId="{38075712-35DA-4309-B0F7-B926EFBE52D3}">
      <dgm:prSet/>
      <dgm:spPr/>
      <dgm:t>
        <a:bodyPr/>
        <a:lstStyle/>
        <a:p>
          <a:endParaRPr lang="en-US"/>
        </a:p>
      </dgm:t>
    </dgm:pt>
    <dgm:pt modelId="{DECB7EC1-8FCF-4ED2-A745-FC869ADF0395}" type="sibTrans" cxnId="{38075712-35DA-4309-B0F7-B926EFBE52D3}">
      <dgm:prSet/>
      <dgm:spPr/>
      <dgm:t>
        <a:bodyPr/>
        <a:lstStyle/>
        <a:p>
          <a:endParaRPr lang="en-US"/>
        </a:p>
      </dgm:t>
    </dgm:pt>
    <dgm:pt modelId="{9E441693-F5E2-4810-91C5-77645BEC673E}">
      <dgm:prSet/>
      <dgm:spPr/>
      <dgm:t>
        <a:bodyPr/>
        <a:lstStyle/>
        <a:p>
          <a:r>
            <a:rPr lang="en-US"/>
            <a:t>Carbapenemase-producing organism</a:t>
          </a:r>
        </a:p>
      </dgm:t>
    </dgm:pt>
    <dgm:pt modelId="{A4DAB6C3-A80D-4A63-A375-E021AF2BF188}" type="parTrans" cxnId="{C82E29D3-D4F2-4C10-8B3D-D34438C159CD}">
      <dgm:prSet/>
      <dgm:spPr/>
      <dgm:t>
        <a:bodyPr/>
        <a:lstStyle/>
        <a:p>
          <a:endParaRPr lang="en-US"/>
        </a:p>
      </dgm:t>
    </dgm:pt>
    <dgm:pt modelId="{5C5B7C46-8B1C-400C-A7F0-009476D6075C}" type="sibTrans" cxnId="{C82E29D3-D4F2-4C10-8B3D-D34438C159CD}">
      <dgm:prSet/>
      <dgm:spPr/>
      <dgm:t>
        <a:bodyPr/>
        <a:lstStyle/>
        <a:p>
          <a:endParaRPr lang="en-US"/>
        </a:p>
      </dgm:t>
    </dgm:pt>
    <dgm:pt modelId="{44F59D70-C8AF-4A41-ABF0-65B617FA2611}">
      <dgm:prSet/>
      <dgm:spPr/>
      <dgm:t>
        <a:bodyPr/>
        <a:lstStyle/>
        <a:p>
          <a:r>
            <a:rPr lang="en-US"/>
            <a:t>Reportable starting Nov 1</a:t>
          </a:r>
          <a:r>
            <a:rPr lang="en-US" baseline="30000"/>
            <a:t>st</a:t>
          </a:r>
          <a:r>
            <a:rPr lang="en-US"/>
            <a:t>, 2024.</a:t>
          </a:r>
        </a:p>
      </dgm:t>
    </dgm:pt>
    <dgm:pt modelId="{E1A4AE45-D0FE-447C-A0C4-72911580E12F}" type="parTrans" cxnId="{673FE61D-060A-470B-9C28-0C4900FE787D}">
      <dgm:prSet/>
      <dgm:spPr/>
      <dgm:t>
        <a:bodyPr/>
        <a:lstStyle/>
        <a:p>
          <a:endParaRPr lang="en-US"/>
        </a:p>
      </dgm:t>
    </dgm:pt>
    <dgm:pt modelId="{28054654-756D-433B-AAF5-BF89823975E4}" type="sibTrans" cxnId="{673FE61D-060A-470B-9C28-0C4900FE787D}">
      <dgm:prSet/>
      <dgm:spPr/>
      <dgm:t>
        <a:bodyPr/>
        <a:lstStyle/>
        <a:p>
          <a:endParaRPr lang="en-US"/>
        </a:p>
      </dgm:t>
    </dgm:pt>
    <dgm:pt modelId="{D880842A-697D-4B93-BBEC-0147F5C4A54F}">
      <dgm:prSet/>
      <dgm:spPr/>
      <dgm:t>
        <a:bodyPr/>
        <a:lstStyle/>
        <a:p>
          <a:r>
            <a:rPr lang="en-US" i="1"/>
            <a:t>C. auris</a:t>
          </a:r>
          <a:endParaRPr lang="en-US"/>
        </a:p>
      </dgm:t>
    </dgm:pt>
    <dgm:pt modelId="{F03163A4-E1CB-4431-A429-95064C1E0878}" type="parTrans" cxnId="{9040732C-684D-499D-9373-72BB8A7B57B8}">
      <dgm:prSet/>
      <dgm:spPr/>
      <dgm:t>
        <a:bodyPr/>
        <a:lstStyle/>
        <a:p>
          <a:endParaRPr lang="en-US"/>
        </a:p>
      </dgm:t>
    </dgm:pt>
    <dgm:pt modelId="{672B1647-907A-481B-9B49-9C5C7F729401}" type="sibTrans" cxnId="{9040732C-684D-499D-9373-72BB8A7B57B8}">
      <dgm:prSet/>
      <dgm:spPr/>
      <dgm:t>
        <a:bodyPr/>
        <a:lstStyle/>
        <a:p>
          <a:endParaRPr lang="en-US"/>
        </a:p>
      </dgm:t>
    </dgm:pt>
    <dgm:pt modelId="{EB83F47A-B8BD-4684-8587-368856F68DF8}">
      <dgm:prSet/>
      <dgm:spPr/>
      <dgm:t>
        <a:bodyPr/>
        <a:lstStyle/>
        <a:p>
          <a:r>
            <a:rPr lang="en-US" dirty="0"/>
            <a:t> Emerged in NC in 2023</a:t>
          </a:r>
        </a:p>
      </dgm:t>
    </dgm:pt>
    <dgm:pt modelId="{C54421D3-1AF8-43E2-BFBF-1B42C588B372}" type="parTrans" cxnId="{900C4DDD-32A1-40BD-A502-7736AF369478}">
      <dgm:prSet/>
      <dgm:spPr/>
      <dgm:t>
        <a:bodyPr/>
        <a:lstStyle/>
        <a:p>
          <a:endParaRPr lang="en-US"/>
        </a:p>
      </dgm:t>
    </dgm:pt>
    <dgm:pt modelId="{74692B3B-3667-4F5C-8BEB-52C5CFC3786C}" type="sibTrans" cxnId="{900C4DDD-32A1-40BD-A502-7736AF369478}">
      <dgm:prSet/>
      <dgm:spPr/>
      <dgm:t>
        <a:bodyPr/>
        <a:lstStyle/>
        <a:p>
          <a:endParaRPr lang="en-US"/>
        </a:p>
      </dgm:t>
    </dgm:pt>
    <dgm:pt modelId="{381276EB-CA00-4F9C-A537-06217C4219CB}">
      <dgm:prSet/>
      <dgm:spPr/>
      <dgm:t>
        <a:bodyPr/>
        <a:lstStyle/>
        <a:p>
          <a:r>
            <a:rPr lang="en-US"/>
            <a:t>Invasive Group a </a:t>
          </a:r>
          <a:r>
            <a:rPr lang="en-US" i="1"/>
            <a:t>Streptococcus</a:t>
          </a:r>
          <a:endParaRPr lang="en-US"/>
        </a:p>
      </dgm:t>
    </dgm:pt>
    <dgm:pt modelId="{95A2F8E2-8512-4AE0-BC77-7C91955B8D56}" type="parTrans" cxnId="{E879C1C5-D5D2-4FE1-B346-BF7B4EF20C20}">
      <dgm:prSet/>
      <dgm:spPr/>
      <dgm:t>
        <a:bodyPr/>
        <a:lstStyle/>
        <a:p>
          <a:endParaRPr lang="en-US"/>
        </a:p>
      </dgm:t>
    </dgm:pt>
    <dgm:pt modelId="{6B9395F8-8AC5-4743-BBEB-5C17C5F9123C}" type="sibTrans" cxnId="{E879C1C5-D5D2-4FE1-B346-BF7B4EF20C20}">
      <dgm:prSet/>
      <dgm:spPr/>
      <dgm:t>
        <a:bodyPr/>
        <a:lstStyle/>
        <a:p>
          <a:endParaRPr lang="en-US"/>
        </a:p>
      </dgm:t>
    </dgm:pt>
    <dgm:pt modelId="{35C4C069-C781-4039-8C68-B98CA4A6CD51}">
      <dgm:prSet/>
      <dgm:spPr/>
      <dgm:t>
        <a:bodyPr/>
        <a:lstStyle/>
        <a:p>
          <a:r>
            <a:rPr lang="en-US"/>
            <a:t>STSS (streptococcus toxic shock syndrome)</a:t>
          </a:r>
        </a:p>
      </dgm:t>
    </dgm:pt>
    <dgm:pt modelId="{D7A720CA-7DA2-43F3-A02B-DB4107884DA4}" type="parTrans" cxnId="{0C00548D-9B31-48EF-8984-AC85B175FDE0}">
      <dgm:prSet/>
      <dgm:spPr/>
      <dgm:t>
        <a:bodyPr/>
        <a:lstStyle/>
        <a:p>
          <a:endParaRPr lang="en-US"/>
        </a:p>
      </dgm:t>
    </dgm:pt>
    <dgm:pt modelId="{4AEDB364-33E5-442C-8769-44D2DB842C3A}" type="sibTrans" cxnId="{0C00548D-9B31-48EF-8984-AC85B175FDE0}">
      <dgm:prSet/>
      <dgm:spPr/>
      <dgm:t>
        <a:bodyPr/>
        <a:lstStyle/>
        <a:p>
          <a:endParaRPr lang="en-US"/>
        </a:p>
      </dgm:t>
    </dgm:pt>
    <dgm:pt modelId="{95642E45-437D-4A4A-A6DE-9D73DCAA16C6}" type="pres">
      <dgm:prSet presAssocID="{49718F8A-818D-46CE-921C-0DE2BC880EC9}" presName="Name0" presStyleCnt="0">
        <dgm:presLayoutVars>
          <dgm:dir/>
          <dgm:animLvl val="lvl"/>
          <dgm:resizeHandles val="exact"/>
        </dgm:presLayoutVars>
      </dgm:prSet>
      <dgm:spPr/>
    </dgm:pt>
    <dgm:pt modelId="{C407F336-A79D-4D25-81BC-5AD8E23F93A8}" type="pres">
      <dgm:prSet presAssocID="{2E0F636F-2AEF-40E5-9C41-A56C048422EB}" presName="linNode" presStyleCnt="0"/>
      <dgm:spPr/>
    </dgm:pt>
    <dgm:pt modelId="{FD82F928-37E0-45F8-94C8-73B9FAE0FA02}" type="pres">
      <dgm:prSet presAssocID="{2E0F636F-2AEF-40E5-9C41-A56C048422EB}" presName="parentText" presStyleLbl="node1" presStyleIdx="0" presStyleCnt="4">
        <dgm:presLayoutVars>
          <dgm:chMax val="1"/>
          <dgm:bulletEnabled val="1"/>
        </dgm:presLayoutVars>
      </dgm:prSet>
      <dgm:spPr/>
    </dgm:pt>
    <dgm:pt modelId="{67D67528-FCC1-441A-91FF-6961B6EDB626}" type="pres">
      <dgm:prSet presAssocID="{2E0F636F-2AEF-40E5-9C41-A56C048422EB}" presName="descendantText" presStyleLbl="alignAccFollowNode1" presStyleIdx="0" presStyleCnt="4">
        <dgm:presLayoutVars>
          <dgm:bulletEnabled val="1"/>
        </dgm:presLayoutVars>
      </dgm:prSet>
      <dgm:spPr/>
    </dgm:pt>
    <dgm:pt modelId="{454A66CD-AA6A-46B8-A524-5574123DA1EE}" type="pres">
      <dgm:prSet presAssocID="{4382BD89-80DE-4E13-814E-974768B31420}" presName="sp" presStyleCnt="0"/>
      <dgm:spPr/>
    </dgm:pt>
    <dgm:pt modelId="{A2D8CD6E-8500-4E00-BBF1-EC6D22E48C7B}" type="pres">
      <dgm:prSet presAssocID="{9A5B3352-D3E6-4A58-BD6D-366C9C748214}" presName="linNode" presStyleCnt="0"/>
      <dgm:spPr/>
    </dgm:pt>
    <dgm:pt modelId="{3E125400-5D8B-436C-96CD-87833BE857C6}" type="pres">
      <dgm:prSet presAssocID="{9A5B3352-D3E6-4A58-BD6D-366C9C748214}" presName="parentText" presStyleLbl="node1" presStyleIdx="1" presStyleCnt="4">
        <dgm:presLayoutVars>
          <dgm:chMax val="1"/>
          <dgm:bulletEnabled val="1"/>
        </dgm:presLayoutVars>
      </dgm:prSet>
      <dgm:spPr/>
    </dgm:pt>
    <dgm:pt modelId="{A46149D2-8793-4B89-ABA6-0942247452BC}" type="pres">
      <dgm:prSet presAssocID="{9A5B3352-D3E6-4A58-BD6D-366C9C748214}" presName="descendantText" presStyleLbl="alignAccFollowNode1" presStyleIdx="1" presStyleCnt="4">
        <dgm:presLayoutVars>
          <dgm:bulletEnabled val="1"/>
        </dgm:presLayoutVars>
      </dgm:prSet>
      <dgm:spPr/>
    </dgm:pt>
    <dgm:pt modelId="{5B889F16-59E9-44BF-ACAF-821D7390AAEF}" type="pres">
      <dgm:prSet presAssocID="{DECB7EC1-8FCF-4ED2-A745-FC869ADF0395}" presName="sp" presStyleCnt="0"/>
      <dgm:spPr/>
    </dgm:pt>
    <dgm:pt modelId="{A71D344B-C1F7-4805-BFBB-A7DDDE537640}" type="pres">
      <dgm:prSet presAssocID="{D880842A-697D-4B93-BBEC-0147F5C4A54F}" presName="linNode" presStyleCnt="0"/>
      <dgm:spPr/>
    </dgm:pt>
    <dgm:pt modelId="{BC6C599F-283E-49F9-8FE9-DB446F128966}" type="pres">
      <dgm:prSet presAssocID="{D880842A-697D-4B93-BBEC-0147F5C4A54F}" presName="parentText" presStyleLbl="node1" presStyleIdx="2" presStyleCnt="4">
        <dgm:presLayoutVars>
          <dgm:chMax val="1"/>
          <dgm:bulletEnabled val="1"/>
        </dgm:presLayoutVars>
      </dgm:prSet>
      <dgm:spPr/>
    </dgm:pt>
    <dgm:pt modelId="{08648970-6B1A-4EE8-B5F6-A05A38508F19}" type="pres">
      <dgm:prSet presAssocID="{D880842A-697D-4B93-BBEC-0147F5C4A54F}" presName="descendantText" presStyleLbl="alignAccFollowNode1" presStyleIdx="2" presStyleCnt="4">
        <dgm:presLayoutVars>
          <dgm:bulletEnabled val="1"/>
        </dgm:presLayoutVars>
      </dgm:prSet>
      <dgm:spPr/>
    </dgm:pt>
    <dgm:pt modelId="{4622BA3D-26B7-40A5-9293-31992EBB099E}" type="pres">
      <dgm:prSet presAssocID="{672B1647-907A-481B-9B49-9C5C7F729401}" presName="sp" presStyleCnt="0"/>
      <dgm:spPr/>
    </dgm:pt>
    <dgm:pt modelId="{A01866C0-D38C-4BD6-969F-884A82977135}" type="pres">
      <dgm:prSet presAssocID="{381276EB-CA00-4F9C-A537-06217C4219CB}" presName="linNode" presStyleCnt="0"/>
      <dgm:spPr/>
    </dgm:pt>
    <dgm:pt modelId="{5435F831-0F29-4E61-8570-6389AC834306}" type="pres">
      <dgm:prSet presAssocID="{381276EB-CA00-4F9C-A537-06217C4219CB}" presName="parentText" presStyleLbl="node1" presStyleIdx="3" presStyleCnt="4">
        <dgm:presLayoutVars>
          <dgm:chMax val="1"/>
          <dgm:bulletEnabled val="1"/>
        </dgm:presLayoutVars>
      </dgm:prSet>
      <dgm:spPr/>
    </dgm:pt>
    <dgm:pt modelId="{E4B42ED2-4A34-4460-869B-E7E1609E9A0F}" type="pres">
      <dgm:prSet presAssocID="{381276EB-CA00-4F9C-A537-06217C4219CB}" presName="descendantText" presStyleLbl="alignAccFollowNode1" presStyleIdx="3" presStyleCnt="4">
        <dgm:presLayoutVars>
          <dgm:bulletEnabled val="1"/>
        </dgm:presLayoutVars>
      </dgm:prSet>
      <dgm:spPr/>
    </dgm:pt>
  </dgm:ptLst>
  <dgm:cxnLst>
    <dgm:cxn modelId="{16455503-395C-46D0-9AB6-E07742CD4465}" type="presOf" srcId="{35C4C069-C781-4039-8C68-B98CA4A6CD51}" destId="{E4B42ED2-4A34-4460-869B-E7E1609E9A0F}" srcOrd="0" destOrd="0" presId="urn:microsoft.com/office/officeart/2005/8/layout/vList5"/>
    <dgm:cxn modelId="{09DE3408-EA86-409C-9068-BCA4FA7C5D30}" type="presOf" srcId="{2E0F636F-2AEF-40E5-9C41-A56C048422EB}" destId="{FD82F928-37E0-45F8-94C8-73B9FAE0FA02}" srcOrd="0" destOrd="0" presId="urn:microsoft.com/office/officeart/2005/8/layout/vList5"/>
    <dgm:cxn modelId="{B53BAE09-8B01-4313-997F-85921D9C1DB7}" type="presOf" srcId="{9A5B3352-D3E6-4A58-BD6D-366C9C748214}" destId="{3E125400-5D8B-436C-96CD-87833BE857C6}" srcOrd="0" destOrd="0" presId="urn:microsoft.com/office/officeart/2005/8/layout/vList5"/>
    <dgm:cxn modelId="{38075712-35DA-4309-B0F7-B926EFBE52D3}" srcId="{49718F8A-818D-46CE-921C-0DE2BC880EC9}" destId="{9A5B3352-D3E6-4A58-BD6D-366C9C748214}" srcOrd="1" destOrd="0" parTransId="{0EFA0F3C-C277-4E5A-A3B8-134611AB8E47}" sibTransId="{DECB7EC1-8FCF-4ED2-A745-FC869ADF0395}"/>
    <dgm:cxn modelId="{673FE61D-060A-470B-9C28-0C4900FE787D}" srcId="{9E441693-F5E2-4810-91C5-77645BEC673E}" destId="{44F59D70-C8AF-4A41-ABF0-65B617FA2611}" srcOrd="0" destOrd="0" parTransId="{E1A4AE45-D0FE-447C-A0C4-72911580E12F}" sibTransId="{28054654-756D-433B-AAF5-BF89823975E4}"/>
    <dgm:cxn modelId="{2795E720-0DD6-4E6C-BA8D-62AEA21CD22F}" type="presOf" srcId="{EF09A249-63EC-45CC-A095-B40A78600378}" destId="{67D67528-FCC1-441A-91FF-6961B6EDB626}" srcOrd="0" destOrd="0" presId="urn:microsoft.com/office/officeart/2005/8/layout/vList5"/>
    <dgm:cxn modelId="{9040732C-684D-499D-9373-72BB8A7B57B8}" srcId="{49718F8A-818D-46CE-921C-0DE2BC880EC9}" destId="{D880842A-697D-4B93-BBEC-0147F5C4A54F}" srcOrd="2" destOrd="0" parTransId="{F03163A4-E1CB-4431-A429-95064C1E0878}" sibTransId="{672B1647-907A-481B-9B49-9C5C7F729401}"/>
    <dgm:cxn modelId="{AA27063F-5EEE-491F-AA87-BA5BEA2A6F9E}" type="presOf" srcId="{381276EB-CA00-4F9C-A537-06217C4219CB}" destId="{5435F831-0F29-4E61-8570-6389AC834306}" srcOrd="0" destOrd="0" presId="urn:microsoft.com/office/officeart/2005/8/layout/vList5"/>
    <dgm:cxn modelId="{31E37F40-058E-4E80-97C3-7EB4AA4666A5}" srcId="{49718F8A-818D-46CE-921C-0DE2BC880EC9}" destId="{2E0F636F-2AEF-40E5-9C41-A56C048422EB}" srcOrd="0" destOrd="0" parTransId="{A0F4136A-8D7E-48F2-BE0C-0F45AC39165A}" sibTransId="{4382BD89-80DE-4E13-814E-974768B31420}"/>
    <dgm:cxn modelId="{65EDD840-7E56-47F9-8451-7FC5649D91A3}" type="presOf" srcId="{EB83F47A-B8BD-4684-8587-368856F68DF8}" destId="{08648970-6B1A-4EE8-B5F6-A05A38508F19}" srcOrd="0" destOrd="0" presId="urn:microsoft.com/office/officeart/2005/8/layout/vList5"/>
    <dgm:cxn modelId="{0D624343-766B-426F-AD3C-5CEEC36D0F81}" type="presOf" srcId="{44F59D70-C8AF-4A41-ABF0-65B617FA2611}" destId="{A46149D2-8793-4B89-ABA6-0942247452BC}" srcOrd="0" destOrd="1" presId="urn:microsoft.com/office/officeart/2005/8/layout/vList5"/>
    <dgm:cxn modelId="{082CE883-8BD9-4B71-9ADF-38F659B0AD4B}" srcId="{EF09A249-63EC-45CC-A095-B40A78600378}" destId="{1E22F6DA-183B-4ED3-B27A-474E583EB6E0}" srcOrd="0" destOrd="0" parTransId="{53ECD1E9-2B39-43E9-A78F-549998FDEF6A}" sibTransId="{4DE21127-B101-44C1-A88F-E02874763C2A}"/>
    <dgm:cxn modelId="{0C00548D-9B31-48EF-8984-AC85B175FDE0}" srcId="{381276EB-CA00-4F9C-A537-06217C4219CB}" destId="{35C4C069-C781-4039-8C68-B98CA4A6CD51}" srcOrd="0" destOrd="0" parTransId="{D7A720CA-7DA2-43F3-A02B-DB4107884DA4}" sibTransId="{4AEDB364-33E5-442C-8769-44D2DB842C3A}"/>
    <dgm:cxn modelId="{8855FE91-CF6C-412D-9B4C-773B6D0901FA}" type="presOf" srcId="{1E22F6DA-183B-4ED3-B27A-474E583EB6E0}" destId="{67D67528-FCC1-441A-91FF-6961B6EDB626}" srcOrd="0" destOrd="1" presId="urn:microsoft.com/office/officeart/2005/8/layout/vList5"/>
    <dgm:cxn modelId="{4D5D59AD-AA07-4BA3-9644-6F3A028AE1E0}" type="presOf" srcId="{9E441693-F5E2-4810-91C5-77645BEC673E}" destId="{A46149D2-8793-4B89-ABA6-0942247452BC}" srcOrd="0" destOrd="0" presId="urn:microsoft.com/office/officeart/2005/8/layout/vList5"/>
    <dgm:cxn modelId="{E879C1C5-D5D2-4FE1-B346-BF7B4EF20C20}" srcId="{49718F8A-818D-46CE-921C-0DE2BC880EC9}" destId="{381276EB-CA00-4F9C-A537-06217C4219CB}" srcOrd="3" destOrd="0" parTransId="{95A2F8E2-8512-4AE0-BC77-7C91955B8D56}" sibTransId="{6B9395F8-8AC5-4743-BBEB-5C17C5F9123C}"/>
    <dgm:cxn modelId="{C82E29D3-D4F2-4C10-8B3D-D34438C159CD}" srcId="{9A5B3352-D3E6-4A58-BD6D-366C9C748214}" destId="{9E441693-F5E2-4810-91C5-77645BEC673E}" srcOrd="0" destOrd="0" parTransId="{A4DAB6C3-A80D-4A63-A375-E021AF2BF188}" sibTransId="{5C5B7C46-8B1C-400C-A7F0-009476D6075C}"/>
    <dgm:cxn modelId="{900C4DDD-32A1-40BD-A502-7736AF369478}" srcId="{D880842A-697D-4B93-BBEC-0147F5C4A54F}" destId="{EB83F47A-B8BD-4684-8587-368856F68DF8}" srcOrd="0" destOrd="0" parTransId="{C54421D3-1AF8-43E2-BFBF-1B42C588B372}" sibTransId="{74692B3B-3667-4F5C-8BEB-52C5CFC3786C}"/>
    <dgm:cxn modelId="{2416F3DE-D2A1-4429-9473-AFD621558F84}" type="presOf" srcId="{49718F8A-818D-46CE-921C-0DE2BC880EC9}" destId="{95642E45-437D-4A4A-A6DE-9D73DCAA16C6}" srcOrd="0" destOrd="0" presId="urn:microsoft.com/office/officeart/2005/8/layout/vList5"/>
    <dgm:cxn modelId="{067DB4E4-AE91-4B0E-9E41-A617D4263878}" srcId="{2E0F636F-2AEF-40E5-9C41-A56C048422EB}" destId="{EF09A249-63EC-45CC-A095-B40A78600378}" srcOrd="0" destOrd="0" parTransId="{ED4D55C7-1828-48AA-BCE6-A9A278D8872D}" sibTransId="{83D70829-01CF-40F5-A1EF-DFF17B42CD9C}"/>
    <dgm:cxn modelId="{9BCBD2FA-A8F3-43D0-9CAC-9DEDA49ED615}" type="presOf" srcId="{D880842A-697D-4B93-BBEC-0147F5C4A54F}" destId="{BC6C599F-283E-49F9-8FE9-DB446F128966}" srcOrd="0" destOrd="0" presId="urn:microsoft.com/office/officeart/2005/8/layout/vList5"/>
    <dgm:cxn modelId="{BBB21A7C-C573-4731-BFD8-BC5254348FC2}" type="presParOf" srcId="{95642E45-437D-4A4A-A6DE-9D73DCAA16C6}" destId="{C407F336-A79D-4D25-81BC-5AD8E23F93A8}" srcOrd="0" destOrd="0" presId="urn:microsoft.com/office/officeart/2005/8/layout/vList5"/>
    <dgm:cxn modelId="{1874E16A-31D2-44D9-8169-8EC9A1B3AE50}" type="presParOf" srcId="{C407F336-A79D-4D25-81BC-5AD8E23F93A8}" destId="{FD82F928-37E0-45F8-94C8-73B9FAE0FA02}" srcOrd="0" destOrd="0" presId="urn:microsoft.com/office/officeart/2005/8/layout/vList5"/>
    <dgm:cxn modelId="{02E72674-C488-4731-8E65-13824066B9A7}" type="presParOf" srcId="{C407F336-A79D-4D25-81BC-5AD8E23F93A8}" destId="{67D67528-FCC1-441A-91FF-6961B6EDB626}" srcOrd="1" destOrd="0" presId="urn:microsoft.com/office/officeart/2005/8/layout/vList5"/>
    <dgm:cxn modelId="{2BD13178-DDBA-42F1-8176-76D50C413578}" type="presParOf" srcId="{95642E45-437D-4A4A-A6DE-9D73DCAA16C6}" destId="{454A66CD-AA6A-46B8-A524-5574123DA1EE}" srcOrd="1" destOrd="0" presId="urn:microsoft.com/office/officeart/2005/8/layout/vList5"/>
    <dgm:cxn modelId="{1782D69E-3002-4266-B21B-B272C63C51E2}" type="presParOf" srcId="{95642E45-437D-4A4A-A6DE-9D73DCAA16C6}" destId="{A2D8CD6E-8500-4E00-BBF1-EC6D22E48C7B}" srcOrd="2" destOrd="0" presId="urn:microsoft.com/office/officeart/2005/8/layout/vList5"/>
    <dgm:cxn modelId="{724A340B-C805-4BC2-A270-644C7676E3B1}" type="presParOf" srcId="{A2D8CD6E-8500-4E00-BBF1-EC6D22E48C7B}" destId="{3E125400-5D8B-436C-96CD-87833BE857C6}" srcOrd="0" destOrd="0" presId="urn:microsoft.com/office/officeart/2005/8/layout/vList5"/>
    <dgm:cxn modelId="{BC6E648C-6C1C-4A43-93F8-9FB94F101089}" type="presParOf" srcId="{A2D8CD6E-8500-4E00-BBF1-EC6D22E48C7B}" destId="{A46149D2-8793-4B89-ABA6-0942247452BC}" srcOrd="1" destOrd="0" presId="urn:microsoft.com/office/officeart/2005/8/layout/vList5"/>
    <dgm:cxn modelId="{FB8992C4-A73C-4930-A672-5C9B271F4AE9}" type="presParOf" srcId="{95642E45-437D-4A4A-A6DE-9D73DCAA16C6}" destId="{5B889F16-59E9-44BF-ACAF-821D7390AAEF}" srcOrd="3" destOrd="0" presId="urn:microsoft.com/office/officeart/2005/8/layout/vList5"/>
    <dgm:cxn modelId="{A200EC6C-D797-477E-BC6D-81E6F5821E0D}" type="presParOf" srcId="{95642E45-437D-4A4A-A6DE-9D73DCAA16C6}" destId="{A71D344B-C1F7-4805-BFBB-A7DDDE537640}" srcOrd="4" destOrd="0" presId="urn:microsoft.com/office/officeart/2005/8/layout/vList5"/>
    <dgm:cxn modelId="{F0A91A6C-4BFB-49AC-8AE8-435677A7DD4D}" type="presParOf" srcId="{A71D344B-C1F7-4805-BFBB-A7DDDE537640}" destId="{BC6C599F-283E-49F9-8FE9-DB446F128966}" srcOrd="0" destOrd="0" presId="urn:microsoft.com/office/officeart/2005/8/layout/vList5"/>
    <dgm:cxn modelId="{0EF8BA15-9A67-404A-B3B9-C19EB0F1BC61}" type="presParOf" srcId="{A71D344B-C1F7-4805-BFBB-A7DDDE537640}" destId="{08648970-6B1A-4EE8-B5F6-A05A38508F19}" srcOrd="1" destOrd="0" presId="urn:microsoft.com/office/officeart/2005/8/layout/vList5"/>
    <dgm:cxn modelId="{4346461B-D4AD-4BD6-B6C4-2B6203DE3654}" type="presParOf" srcId="{95642E45-437D-4A4A-A6DE-9D73DCAA16C6}" destId="{4622BA3D-26B7-40A5-9293-31992EBB099E}" srcOrd="5" destOrd="0" presId="urn:microsoft.com/office/officeart/2005/8/layout/vList5"/>
    <dgm:cxn modelId="{69421145-14A4-4C0F-BFB9-22A5D0766711}" type="presParOf" srcId="{95642E45-437D-4A4A-A6DE-9D73DCAA16C6}" destId="{A01866C0-D38C-4BD6-969F-884A82977135}" srcOrd="6" destOrd="0" presId="urn:microsoft.com/office/officeart/2005/8/layout/vList5"/>
    <dgm:cxn modelId="{E155A7EA-0ED7-49BD-B989-C062A14466C0}" type="presParOf" srcId="{A01866C0-D38C-4BD6-969F-884A82977135}" destId="{5435F831-0F29-4E61-8570-6389AC834306}" srcOrd="0" destOrd="0" presId="urn:microsoft.com/office/officeart/2005/8/layout/vList5"/>
    <dgm:cxn modelId="{0DE43B17-BC0F-4F18-995F-C0FE63A562DA}" type="presParOf" srcId="{A01866C0-D38C-4BD6-969F-884A82977135}" destId="{E4B42ED2-4A34-4460-869B-E7E1609E9A0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B3B0A9-810A-4AD4-B9D8-81A4E6E366CF}"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49674132-E159-4990-9656-4DD55B1773DE}">
      <dgm:prSet/>
      <dgm:spPr/>
      <dgm:t>
        <a:bodyPr/>
        <a:lstStyle/>
        <a:p>
          <a:r>
            <a:rPr lang="en-US"/>
            <a:t>1. Confirm Case Meets Definition</a:t>
          </a:r>
        </a:p>
      </dgm:t>
    </dgm:pt>
    <dgm:pt modelId="{9DF523BB-8BE0-4B75-BF9E-4AAAA8380F79}" type="parTrans" cxnId="{D345E756-D65B-4521-9169-40C7420EF58E}">
      <dgm:prSet/>
      <dgm:spPr/>
      <dgm:t>
        <a:bodyPr/>
        <a:lstStyle/>
        <a:p>
          <a:endParaRPr lang="en-US"/>
        </a:p>
      </dgm:t>
    </dgm:pt>
    <dgm:pt modelId="{C532D7A1-039D-44A6-93FD-A5A5C77E23C3}" type="sibTrans" cxnId="{D345E756-D65B-4521-9169-40C7420EF58E}">
      <dgm:prSet/>
      <dgm:spPr/>
      <dgm:t>
        <a:bodyPr/>
        <a:lstStyle/>
        <a:p>
          <a:endParaRPr lang="en-US"/>
        </a:p>
      </dgm:t>
    </dgm:pt>
    <dgm:pt modelId="{7E7FB8AB-2220-4C62-B825-572778ACF3FE}">
      <dgm:prSet/>
      <dgm:spPr/>
      <dgm:t>
        <a:bodyPr/>
        <a:lstStyle/>
        <a:p>
          <a:r>
            <a:rPr lang="en-US"/>
            <a:t>2. Implement Control Measures</a:t>
          </a:r>
        </a:p>
      </dgm:t>
    </dgm:pt>
    <dgm:pt modelId="{30AFD598-F77E-4F74-A83D-367DD8F0DD4B}" type="parTrans" cxnId="{2A0DB474-BDD8-483D-8FBD-7AC99AC7DFE8}">
      <dgm:prSet/>
      <dgm:spPr/>
      <dgm:t>
        <a:bodyPr/>
        <a:lstStyle/>
        <a:p>
          <a:endParaRPr lang="en-US"/>
        </a:p>
      </dgm:t>
    </dgm:pt>
    <dgm:pt modelId="{CAB1F585-902F-4787-88CA-D6ECF5339C25}" type="sibTrans" cxnId="{2A0DB474-BDD8-483D-8FBD-7AC99AC7DFE8}">
      <dgm:prSet/>
      <dgm:spPr/>
      <dgm:t>
        <a:bodyPr/>
        <a:lstStyle/>
        <a:p>
          <a:endParaRPr lang="en-US"/>
        </a:p>
      </dgm:t>
    </dgm:pt>
    <dgm:pt modelId="{74B9CC8F-9499-453A-88E2-4E9576BE28B4}">
      <dgm:prSet/>
      <dgm:spPr/>
      <dgm:t>
        <a:bodyPr/>
        <a:lstStyle/>
        <a:p>
          <a:r>
            <a:rPr lang="en-US"/>
            <a:t>3. Assess Healthcare Exposures</a:t>
          </a:r>
        </a:p>
      </dgm:t>
    </dgm:pt>
    <dgm:pt modelId="{056DF557-6166-4BC3-9D1C-B259FEEC3E7C}" type="parTrans" cxnId="{31584207-09DC-4C55-874E-40460F51CA01}">
      <dgm:prSet/>
      <dgm:spPr/>
      <dgm:t>
        <a:bodyPr/>
        <a:lstStyle/>
        <a:p>
          <a:endParaRPr lang="en-US"/>
        </a:p>
      </dgm:t>
    </dgm:pt>
    <dgm:pt modelId="{1D35C1BF-7AF0-42F5-9042-F70410DA082C}" type="sibTrans" cxnId="{31584207-09DC-4C55-874E-40460F51CA01}">
      <dgm:prSet/>
      <dgm:spPr/>
      <dgm:t>
        <a:bodyPr/>
        <a:lstStyle/>
        <a:p>
          <a:endParaRPr lang="en-US"/>
        </a:p>
      </dgm:t>
    </dgm:pt>
    <dgm:pt modelId="{7B131C53-AA7B-4CCE-8778-D37A6C804307}">
      <dgm:prSet/>
      <dgm:spPr/>
      <dgm:t>
        <a:bodyPr/>
        <a:lstStyle/>
        <a:p>
          <a:r>
            <a:rPr lang="en-US"/>
            <a:t>4. Perform a Risk Assessment </a:t>
          </a:r>
        </a:p>
      </dgm:t>
    </dgm:pt>
    <dgm:pt modelId="{65D28BD0-811D-45C0-B96D-4BF032F3633F}" type="parTrans" cxnId="{1D5A4DE3-2ED9-4AC1-9E4B-E599CB214B71}">
      <dgm:prSet/>
      <dgm:spPr/>
      <dgm:t>
        <a:bodyPr/>
        <a:lstStyle/>
        <a:p>
          <a:endParaRPr lang="en-US"/>
        </a:p>
      </dgm:t>
    </dgm:pt>
    <dgm:pt modelId="{6956BDA4-585E-47AB-8A7C-E8ABCE6D4FFE}" type="sibTrans" cxnId="{1D5A4DE3-2ED9-4AC1-9E4B-E599CB214B71}">
      <dgm:prSet/>
      <dgm:spPr/>
      <dgm:t>
        <a:bodyPr/>
        <a:lstStyle/>
        <a:p>
          <a:endParaRPr lang="en-US"/>
        </a:p>
      </dgm:t>
    </dgm:pt>
    <dgm:pt modelId="{848573DD-181C-45B9-990D-820226218E1A}">
      <dgm:prSet/>
      <dgm:spPr/>
      <dgm:t>
        <a:bodyPr/>
        <a:lstStyle/>
        <a:p>
          <a:r>
            <a:rPr lang="en-US"/>
            <a:t>5. Consult Communicable Disease Branch</a:t>
          </a:r>
        </a:p>
      </dgm:t>
    </dgm:pt>
    <dgm:pt modelId="{92DB9B47-605D-4C24-83A6-B3B0F6D9C8CC}" type="parTrans" cxnId="{5C4FF420-B4A5-4555-A6CE-98D918CC8360}">
      <dgm:prSet/>
      <dgm:spPr/>
      <dgm:t>
        <a:bodyPr/>
        <a:lstStyle/>
        <a:p>
          <a:endParaRPr lang="en-US"/>
        </a:p>
      </dgm:t>
    </dgm:pt>
    <dgm:pt modelId="{F9218E8B-0CFB-4358-A47A-AE532A95630E}" type="sibTrans" cxnId="{5C4FF420-B4A5-4555-A6CE-98D918CC8360}">
      <dgm:prSet/>
      <dgm:spPr/>
      <dgm:t>
        <a:bodyPr/>
        <a:lstStyle/>
        <a:p>
          <a:endParaRPr lang="en-US"/>
        </a:p>
      </dgm:t>
    </dgm:pt>
    <dgm:pt modelId="{721A67AE-0ACA-480D-83F7-94DEA9B00832}">
      <dgm:prSet/>
      <dgm:spPr/>
      <dgm:t>
        <a:bodyPr/>
        <a:lstStyle/>
        <a:p>
          <a:r>
            <a:rPr lang="en-US" dirty="0"/>
            <a:t>6. Reevaluate</a:t>
          </a:r>
        </a:p>
      </dgm:t>
    </dgm:pt>
    <dgm:pt modelId="{EFF2EB53-01BD-4420-89F6-FFEE1142CDB6}" type="parTrans" cxnId="{8F656C93-2B38-4E5D-A851-0083E6503539}">
      <dgm:prSet/>
      <dgm:spPr/>
      <dgm:t>
        <a:bodyPr/>
        <a:lstStyle/>
        <a:p>
          <a:endParaRPr lang="en-US"/>
        </a:p>
      </dgm:t>
    </dgm:pt>
    <dgm:pt modelId="{6FE543DD-E8E0-4F52-98B0-91563BD1EBE5}" type="sibTrans" cxnId="{8F656C93-2B38-4E5D-A851-0083E6503539}">
      <dgm:prSet/>
      <dgm:spPr/>
      <dgm:t>
        <a:bodyPr/>
        <a:lstStyle/>
        <a:p>
          <a:endParaRPr lang="en-US"/>
        </a:p>
      </dgm:t>
    </dgm:pt>
    <dgm:pt modelId="{E05FCC08-CC0E-439E-BBB4-A63548EA76E7}" type="pres">
      <dgm:prSet presAssocID="{71B3B0A9-810A-4AD4-B9D8-81A4E6E366CF}" presName="Name0" presStyleCnt="0">
        <dgm:presLayoutVars>
          <dgm:dir/>
          <dgm:resizeHandles val="exact"/>
        </dgm:presLayoutVars>
      </dgm:prSet>
      <dgm:spPr/>
    </dgm:pt>
    <dgm:pt modelId="{A2128FB5-3F1C-473B-A919-F6E054366EC9}" type="pres">
      <dgm:prSet presAssocID="{49674132-E159-4990-9656-4DD55B1773DE}" presName="node" presStyleLbl="node1" presStyleIdx="0" presStyleCnt="6">
        <dgm:presLayoutVars>
          <dgm:bulletEnabled val="1"/>
        </dgm:presLayoutVars>
      </dgm:prSet>
      <dgm:spPr/>
    </dgm:pt>
    <dgm:pt modelId="{2032DE21-17EB-471C-A0ED-D2D1F5FA4BE5}" type="pres">
      <dgm:prSet presAssocID="{C532D7A1-039D-44A6-93FD-A5A5C77E23C3}" presName="sibTrans" presStyleLbl="sibTrans1D1" presStyleIdx="0" presStyleCnt="5"/>
      <dgm:spPr/>
    </dgm:pt>
    <dgm:pt modelId="{F9F2F2C6-2437-4B91-AB31-C41099089F9C}" type="pres">
      <dgm:prSet presAssocID="{C532D7A1-039D-44A6-93FD-A5A5C77E23C3}" presName="connectorText" presStyleLbl="sibTrans1D1" presStyleIdx="0" presStyleCnt="5"/>
      <dgm:spPr/>
    </dgm:pt>
    <dgm:pt modelId="{BF78B8F3-40AE-4021-BE53-98121C6B9FBB}" type="pres">
      <dgm:prSet presAssocID="{7E7FB8AB-2220-4C62-B825-572778ACF3FE}" presName="node" presStyleLbl="node1" presStyleIdx="1" presStyleCnt="6">
        <dgm:presLayoutVars>
          <dgm:bulletEnabled val="1"/>
        </dgm:presLayoutVars>
      </dgm:prSet>
      <dgm:spPr/>
    </dgm:pt>
    <dgm:pt modelId="{EB790312-BD68-4002-BBA6-3503475CA3F9}" type="pres">
      <dgm:prSet presAssocID="{CAB1F585-902F-4787-88CA-D6ECF5339C25}" presName="sibTrans" presStyleLbl="sibTrans1D1" presStyleIdx="1" presStyleCnt="5"/>
      <dgm:spPr/>
    </dgm:pt>
    <dgm:pt modelId="{CEF5119E-BE27-4BBD-9064-954306D9D822}" type="pres">
      <dgm:prSet presAssocID="{CAB1F585-902F-4787-88CA-D6ECF5339C25}" presName="connectorText" presStyleLbl="sibTrans1D1" presStyleIdx="1" presStyleCnt="5"/>
      <dgm:spPr/>
    </dgm:pt>
    <dgm:pt modelId="{DBF383FE-842B-497D-8B70-7AAFC9AB6218}" type="pres">
      <dgm:prSet presAssocID="{74B9CC8F-9499-453A-88E2-4E9576BE28B4}" presName="node" presStyleLbl="node1" presStyleIdx="2" presStyleCnt="6">
        <dgm:presLayoutVars>
          <dgm:bulletEnabled val="1"/>
        </dgm:presLayoutVars>
      </dgm:prSet>
      <dgm:spPr/>
    </dgm:pt>
    <dgm:pt modelId="{E4DF1C26-99E4-4474-9A84-3E5DD0F79606}" type="pres">
      <dgm:prSet presAssocID="{1D35C1BF-7AF0-42F5-9042-F70410DA082C}" presName="sibTrans" presStyleLbl="sibTrans1D1" presStyleIdx="2" presStyleCnt="5"/>
      <dgm:spPr/>
    </dgm:pt>
    <dgm:pt modelId="{5BAA7F11-436E-4FC5-9C6F-7465640C59DB}" type="pres">
      <dgm:prSet presAssocID="{1D35C1BF-7AF0-42F5-9042-F70410DA082C}" presName="connectorText" presStyleLbl="sibTrans1D1" presStyleIdx="2" presStyleCnt="5"/>
      <dgm:spPr/>
    </dgm:pt>
    <dgm:pt modelId="{800EA377-96E3-4B19-94F9-11CCA55B9053}" type="pres">
      <dgm:prSet presAssocID="{7B131C53-AA7B-4CCE-8778-D37A6C804307}" presName="node" presStyleLbl="node1" presStyleIdx="3" presStyleCnt="6">
        <dgm:presLayoutVars>
          <dgm:bulletEnabled val="1"/>
        </dgm:presLayoutVars>
      </dgm:prSet>
      <dgm:spPr/>
    </dgm:pt>
    <dgm:pt modelId="{73E382A2-CA0C-4A64-989D-A10229BCB836}" type="pres">
      <dgm:prSet presAssocID="{6956BDA4-585E-47AB-8A7C-E8ABCE6D4FFE}" presName="sibTrans" presStyleLbl="sibTrans1D1" presStyleIdx="3" presStyleCnt="5"/>
      <dgm:spPr/>
    </dgm:pt>
    <dgm:pt modelId="{610EF578-AEF1-43EE-81A1-78F4C16438D1}" type="pres">
      <dgm:prSet presAssocID="{6956BDA4-585E-47AB-8A7C-E8ABCE6D4FFE}" presName="connectorText" presStyleLbl="sibTrans1D1" presStyleIdx="3" presStyleCnt="5"/>
      <dgm:spPr/>
    </dgm:pt>
    <dgm:pt modelId="{FBC69DF6-EE22-4D20-99B6-3D13854483DE}" type="pres">
      <dgm:prSet presAssocID="{848573DD-181C-45B9-990D-820226218E1A}" presName="node" presStyleLbl="node1" presStyleIdx="4" presStyleCnt="6">
        <dgm:presLayoutVars>
          <dgm:bulletEnabled val="1"/>
        </dgm:presLayoutVars>
      </dgm:prSet>
      <dgm:spPr/>
    </dgm:pt>
    <dgm:pt modelId="{96836E8A-EE43-43F9-B01D-2A31F7B0CDCD}" type="pres">
      <dgm:prSet presAssocID="{F9218E8B-0CFB-4358-A47A-AE532A95630E}" presName="sibTrans" presStyleLbl="sibTrans1D1" presStyleIdx="4" presStyleCnt="5"/>
      <dgm:spPr/>
    </dgm:pt>
    <dgm:pt modelId="{B9909220-BF10-44EA-B65D-D5D2A8B9D189}" type="pres">
      <dgm:prSet presAssocID="{F9218E8B-0CFB-4358-A47A-AE532A95630E}" presName="connectorText" presStyleLbl="sibTrans1D1" presStyleIdx="4" presStyleCnt="5"/>
      <dgm:spPr/>
    </dgm:pt>
    <dgm:pt modelId="{9CA5EF6E-79CE-42AE-A044-92FE1CCC8EF3}" type="pres">
      <dgm:prSet presAssocID="{721A67AE-0ACA-480D-83F7-94DEA9B00832}" presName="node" presStyleLbl="node1" presStyleIdx="5" presStyleCnt="6">
        <dgm:presLayoutVars>
          <dgm:bulletEnabled val="1"/>
        </dgm:presLayoutVars>
      </dgm:prSet>
      <dgm:spPr/>
    </dgm:pt>
  </dgm:ptLst>
  <dgm:cxnLst>
    <dgm:cxn modelId="{E53AB802-69CE-4890-8D32-FD7C89466CFB}" type="presOf" srcId="{1D35C1BF-7AF0-42F5-9042-F70410DA082C}" destId="{E4DF1C26-99E4-4474-9A84-3E5DD0F79606}" srcOrd="0" destOrd="0" presId="urn:microsoft.com/office/officeart/2016/7/layout/RepeatingBendingProcessNew"/>
    <dgm:cxn modelId="{31584207-09DC-4C55-874E-40460F51CA01}" srcId="{71B3B0A9-810A-4AD4-B9D8-81A4E6E366CF}" destId="{74B9CC8F-9499-453A-88E2-4E9576BE28B4}" srcOrd="2" destOrd="0" parTransId="{056DF557-6166-4BC3-9D1C-B259FEEC3E7C}" sibTransId="{1D35C1BF-7AF0-42F5-9042-F70410DA082C}"/>
    <dgm:cxn modelId="{566A3420-0884-4FCC-9C49-313C9CC78BB1}" type="presOf" srcId="{721A67AE-0ACA-480D-83F7-94DEA9B00832}" destId="{9CA5EF6E-79CE-42AE-A044-92FE1CCC8EF3}" srcOrd="0" destOrd="0" presId="urn:microsoft.com/office/officeart/2016/7/layout/RepeatingBendingProcessNew"/>
    <dgm:cxn modelId="{5C4FF420-B4A5-4555-A6CE-98D918CC8360}" srcId="{71B3B0A9-810A-4AD4-B9D8-81A4E6E366CF}" destId="{848573DD-181C-45B9-990D-820226218E1A}" srcOrd="4" destOrd="0" parTransId="{92DB9B47-605D-4C24-83A6-B3B0F6D9C8CC}" sibTransId="{F9218E8B-0CFB-4358-A47A-AE532A95630E}"/>
    <dgm:cxn modelId="{199B0129-6AFF-4FCC-8120-0B5EF97DFAE9}" type="presOf" srcId="{C532D7A1-039D-44A6-93FD-A5A5C77E23C3}" destId="{2032DE21-17EB-471C-A0ED-D2D1F5FA4BE5}" srcOrd="0" destOrd="0" presId="urn:microsoft.com/office/officeart/2016/7/layout/RepeatingBendingProcessNew"/>
    <dgm:cxn modelId="{2497F82C-2BEC-4A0D-83ED-9901C1BC2D79}" type="presOf" srcId="{7B131C53-AA7B-4CCE-8778-D37A6C804307}" destId="{800EA377-96E3-4B19-94F9-11CCA55B9053}" srcOrd="0" destOrd="0" presId="urn:microsoft.com/office/officeart/2016/7/layout/RepeatingBendingProcessNew"/>
    <dgm:cxn modelId="{D4054D32-DDA5-4ACB-BF2E-B58AA66D5322}" type="presOf" srcId="{CAB1F585-902F-4787-88CA-D6ECF5339C25}" destId="{CEF5119E-BE27-4BBD-9064-954306D9D822}" srcOrd="1" destOrd="0" presId="urn:microsoft.com/office/officeart/2016/7/layout/RepeatingBendingProcessNew"/>
    <dgm:cxn modelId="{E528BB33-F766-4C3C-9740-4D3601619CBC}" type="presOf" srcId="{C532D7A1-039D-44A6-93FD-A5A5C77E23C3}" destId="{F9F2F2C6-2437-4B91-AB31-C41099089F9C}" srcOrd="1" destOrd="0" presId="urn:microsoft.com/office/officeart/2016/7/layout/RepeatingBendingProcessNew"/>
    <dgm:cxn modelId="{A091BA5D-C87A-4CA2-A8FC-17CE9EFE7823}" type="presOf" srcId="{F9218E8B-0CFB-4358-A47A-AE532A95630E}" destId="{B9909220-BF10-44EA-B65D-D5D2A8B9D189}" srcOrd="1" destOrd="0" presId="urn:microsoft.com/office/officeart/2016/7/layout/RepeatingBendingProcessNew"/>
    <dgm:cxn modelId="{1CAF0148-432A-4C17-8545-F79342AE688B}" type="presOf" srcId="{49674132-E159-4990-9656-4DD55B1773DE}" destId="{A2128FB5-3F1C-473B-A919-F6E054366EC9}" srcOrd="0" destOrd="0" presId="urn:microsoft.com/office/officeart/2016/7/layout/RepeatingBendingProcessNew"/>
    <dgm:cxn modelId="{27128152-71D4-4182-AADE-41126E345C13}" type="presOf" srcId="{7E7FB8AB-2220-4C62-B825-572778ACF3FE}" destId="{BF78B8F3-40AE-4021-BE53-98121C6B9FBB}" srcOrd="0" destOrd="0" presId="urn:microsoft.com/office/officeart/2016/7/layout/RepeatingBendingProcessNew"/>
    <dgm:cxn modelId="{F2072054-749A-4414-97B5-2C086C75DE93}" type="presOf" srcId="{CAB1F585-902F-4787-88CA-D6ECF5339C25}" destId="{EB790312-BD68-4002-BBA6-3503475CA3F9}" srcOrd="0" destOrd="0" presId="urn:microsoft.com/office/officeart/2016/7/layout/RepeatingBendingProcessNew"/>
    <dgm:cxn modelId="{2A0DB474-BDD8-483D-8FBD-7AC99AC7DFE8}" srcId="{71B3B0A9-810A-4AD4-B9D8-81A4E6E366CF}" destId="{7E7FB8AB-2220-4C62-B825-572778ACF3FE}" srcOrd="1" destOrd="0" parTransId="{30AFD598-F77E-4F74-A83D-367DD8F0DD4B}" sibTransId="{CAB1F585-902F-4787-88CA-D6ECF5339C25}"/>
    <dgm:cxn modelId="{D345E756-D65B-4521-9169-40C7420EF58E}" srcId="{71B3B0A9-810A-4AD4-B9D8-81A4E6E366CF}" destId="{49674132-E159-4990-9656-4DD55B1773DE}" srcOrd="0" destOrd="0" parTransId="{9DF523BB-8BE0-4B75-BF9E-4AAAA8380F79}" sibTransId="{C532D7A1-039D-44A6-93FD-A5A5C77E23C3}"/>
    <dgm:cxn modelId="{CF23707E-3B53-4B88-A465-6303E3DFC2E0}" type="presOf" srcId="{F9218E8B-0CFB-4358-A47A-AE532A95630E}" destId="{96836E8A-EE43-43F9-B01D-2A31F7B0CDCD}" srcOrd="0" destOrd="0" presId="urn:microsoft.com/office/officeart/2016/7/layout/RepeatingBendingProcessNew"/>
    <dgm:cxn modelId="{0F136683-7059-4F09-BD58-60FFF69F302F}" type="presOf" srcId="{6956BDA4-585E-47AB-8A7C-E8ABCE6D4FFE}" destId="{610EF578-AEF1-43EE-81A1-78F4C16438D1}" srcOrd="1" destOrd="0" presId="urn:microsoft.com/office/officeart/2016/7/layout/RepeatingBendingProcessNew"/>
    <dgm:cxn modelId="{DC2B978E-8290-49A1-A183-9D65C22A25B1}" type="presOf" srcId="{74B9CC8F-9499-453A-88E2-4E9576BE28B4}" destId="{DBF383FE-842B-497D-8B70-7AAFC9AB6218}" srcOrd="0" destOrd="0" presId="urn:microsoft.com/office/officeart/2016/7/layout/RepeatingBendingProcessNew"/>
    <dgm:cxn modelId="{8F656C93-2B38-4E5D-A851-0083E6503539}" srcId="{71B3B0A9-810A-4AD4-B9D8-81A4E6E366CF}" destId="{721A67AE-0ACA-480D-83F7-94DEA9B00832}" srcOrd="5" destOrd="0" parTransId="{EFF2EB53-01BD-4420-89F6-FFEE1142CDB6}" sibTransId="{6FE543DD-E8E0-4F52-98B0-91563BD1EBE5}"/>
    <dgm:cxn modelId="{91CF72C0-B902-4223-A7B5-F9EF4EA7F1DA}" type="presOf" srcId="{848573DD-181C-45B9-990D-820226218E1A}" destId="{FBC69DF6-EE22-4D20-99B6-3D13854483DE}" srcOrd="0" destOrd="0" presId="urn:microsoft.com/office/officeart/2016/7/layout/RepeatingBendingProcessNew"/>
    <dgm:cxn modelId="{DEB0C1C3-1AFA-4B94-9907-4B2E5E388584}" type="presOf" srcId="{6956BDA4-585E-47AB-8A7C-E8ABCE6D4FFE}" destId="{73E382A2-CA0C-4A64-989D-A10229BCB836}" srcOrd="0" destOrd="0" presId="urn:microsoft.com/office/officeart/2016/7/layout/RepeatingBendingProcessNew"/>
    <dgm:cxn modelId="{62ABE8D8-012D-407D-9E42-124B1EB9284E}" type="presOf" srcId="{1D35C1BF-7AF0-42F5-9042-F70410DA082C}" destId="{5BAA7F11-436E-4FC5-9C6F-7465640C59DB}" srcOrd="1" destOrd="0" presId="urn:microsoft.com/office/officeart/2016/7/layout/RepeatingBendingProcessNew"/>
    <dgm:cxn modelId="{B0A854DA-7247-4E80-9709-55FBA2F32FD8}" type="presOf" srcId="{71B3B0A9-810A-4AD4-B9D8-81A4E6E366CF}" destId="{E05FCC08-CC0E-439E-BBB4-A63548EA76E7}" srcOrd="0" destOrd="0" presId="urn:microsoft.com/office/officeart/2016/7/layout/RepeatingBendingProcessNew"/>
    <dgm:cxn modelId="{1D5A4DE3-2ED9-4AC1-9E4B-E599CB214B71}" srcId="{71B3B0A9-810A-4AD4-B9D8-81A4E6E366CF}" destId="{7B131C53-AA7B-4CCE-8778-D37A6C804307}" srcOrd="3" destOrd="0" parTransId="{65D28BD0-811D-45C0-B96D-4BF032F3633F}" sibTransId="{6956BDA4-585E-47AB-8A7C-E8ABCE6D4FFE}"/>
    <dgm:cxn modelId="{378433FC-3AAB-4B3D-90C0-B01E72CB3BD8}" type="presParOf" srcId="{E05FCC08-CC0E-439E-BBB4-A63548EA76E7}" destId="{A2128FB5-3F1C-473B-A919-F6E054366EC9}" srcOrd="0" destOrd="0" presId="urn:microsoft.com/office/officeart/2016/7/layout/RepeatingBendingProcessNew"/>
    <dgm:cxn modelId="{733D88CB-0046-431C-87EA-7A4E568D8D74}" type="presParOf" srcId="{E05FCC08-CC0E-439E-BBB4-A63548EA76E7}" destId="{2032DE21-17EB-471C-A0ED-D2D1F5FA4BE5}" srcOrd="1" destOrd="0" presId="urn:microsoft.com/office/officeart/2016/7/layout/RepeatingBendingProcessNew"/>
    <dgm:cxn modelId="{276E480A-9A1D-4369-8BA5-AB2D2CE02CA9}" type="presParOf" srcId="{2032DE21-17EB-471C-A0ED-D2D1F5FA4BE5}" destId="{F9F2F2C6-2437-4B91-AB31-C41099089F9C}" srcOrd="0" destOrd="0" presId="urn:microsoft.com/office/officeart/2016/7/layout/RepeatingBendingProcessNew"/>
    <dgm:cxn modelId="{C7EF9E52-A8CC-4AEB-814E-AD619C910466}" type="presParOf" srcId="{E05FCC08-CC0E-439E-BBB4-A63548EA76E7}" destId="{BF78B8F3-40AE-4021-BE53-98121C6B9FBB}" srcOrd="2" destOrd="0" presId="urn:microsoft.com/office/officeart/2016/7/layout/RepeatingBendingProcessNew"/>
    <dgm:cxn modelId="{6E49C13E-E361-4684-9D23-C8ED9914B8E6}" type="presParOf" srcId="{E05FCC08-CC0E-439E-BBB4-A63548EA76E7}" destId="{EB790312-BD68-4002-BBA6-3503475CA3F9}" srcOrd="3" destOrd="0" presId="urn:microsoft.com/office/officeart/2016/7/layout/RepeatingBendingProcessNew"/>
    <dgm:cxn modelId="{554D0C22-BD3C-4FF3-A766-833EB125E5C6}" type="presParOf" srcId="{EB790312-BD68-4002-BBA6-3503475CA3F9}" destId="{CEF5119E-BE27-4BBD-9064-954306D9D822}" srcOrd="0" destOrd="0" presId="urn:microsoft.com/office/officeart/2016/7/layout/RepeatingBendingProcessNew"/>
    <dgm:cxn modelId="{ABAEA690-1AF5-4CAB-97B3-5FF940E56982}" type="presParOf" srcId="{E05FCC08-CC0E-439E-BBB4-A63548EA76E7}" destId="{DBF383FE-842B-497D-8B70-7AAFC9AB6218}" srcOrd="4" destOrd="0" presId="urn:microsoft.com/office/officeart/2016/7/layout/RepeatingBendingProcessNew"/>
    <dgm:cxn modelId="{D6D17F62-6B71-456D-B5EB-CE2E271E336E}" type="presParOf" srcId="{E05FCC08-CC0E-439E-BBB4-A63548EA76E7}" destId="{E4DF1C26-99E4-4474-9A84-3E5DD0F79606}" srcOrd="5" destOrd="0" presId="urn:microsoft.com/office/officeart/2016/7/layout/RepeatingBendingProcessNew"/>
    <dgm:cxn modelId="{19586687-13E2-48E8-A218-F9CA77552CB7}" type="presParOf" srcId="{E4DF1C26-99E4-4474-9A84-3E5DD0F79606}" destId="{5BAA7F11-436E-4FC5-9C6F-7465640C59DB}" srcOrd="0" destOrd="0" presId="urn:microsoft.com/office/officeart/2016/7/layout/RepeatingBendingProcessNew"/>
    <dgm:cxn modelId="{01624DEF-5D52-40A8-9A55-DF7676CE5410}" type="presParOf" srcId="{E05FCC08-CC0E-439E-BBB4-A63548EA76E7}" destId="{800EA377-96E3-4B19-94F9-11CCA55B9053}" srcOrd="6" destOrd="0" presId="urn:microsoft.com/office/officeart/2016/7/layout/RepeatingBendingProcessNew"/>
    <dgm:cxn modelId="{74E831BC-9429-43E2-B4D6-93DDFB4714C8}" type="presParOf" srcId="{E05FCC08-CC0E-439E-BBB4-A63548EA76E7}" destId="{73E382A2-CA0C-4A64-989D-A10229BCB836}" srcOrd="7" destOrd="0" presId="urn:microsoft.com/office/officeart/2016/7/layout/RepeatingBendingProcessNew"/>
    <dgm:cxn modelId="{D4A62CE9-2720-4600-8B5A-B8ED92B295D5}" type="presParOf" srcId="{73E382A2-CA0C-4A64-989D-A10229BCB836}" destId="{610EF578-AEF1-43EE-81A1-78F4C16438D1}" srcOrd="0" destOrd="0" presId="urn:microsoft.com/office/officeart/2016/7/layout/RepeatingBendingProcessNew"/>
    <dgm:cxn modelId="{CBBD46A4-8452-41B2-9FAF-EB99B0C11C72}" type="presParOf" srcId="{E05FCC08-CC0E-439E-BBB4-A63548EA76E7}" destId="{FBC69DF6-EE22-4D20-99B6-3D13854483DE}" srcOrd="8" destOrd="0" presId="urn:microsoft.com/office/officeart/2016/7/layout/RepeatingBendingProcessNew"/>
    <dgm:cxn modelId="{97CCB6B4-65C5-41EA-A734-5B6DA6F58CC2}" type="presParOf" srcId="{E05FCC08-CC0E-439E-BBB4-A63548EA76E7}" destId="{96836E8A-EE43-43F9-B01D-2A31F7B0CDCD}" srcOrd="9" destOrd="0" presId="urn:microsoft.com/office/officeart/2016/7/layout/RepeatingBendingProcessNew"/>
    <dgm:cxn modelId="{0CC6C314-BA18-44DE-8B38-469306FC7E24}" type="presParOf" srcId="{96836E8A-EE43-43F9-B01D-2A31F7B0CDCD}" destId="{B9909220-BF10-44EA-B65D-D5D2A8B9D189}" srcOrd="0" destOrd="0" presId="urn:microsoft.com/office/officeart/2016/7/layout/RepeatingBendingProcessNew"/>
    <dgm:cxn modelId="{A93E131C-633E-4EF3-BDCB-7B0BBC623CA9}" type="presParOf" srcId="{E05FCC08-CC0E-439E-BBB4-A63548EA76E7}" destId="{9CA5EF6E-79CE-42AE-A044-92FE1CCC8EF3}"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682DFA-203A-4101-A291-01FEE1DDF9D6}" type="doc">
      <dgm:prSet loTypeId="urn:microsoft.com/office/officeart/2005/8/layout/hierarchy3" loCatId="hierarchy" qsTypeId="urn:microsoft.com/office/officeart/2005/8/quickstyle/simple1" qsCatId="simple" csTypeId="urn:microsoft.com/office/officeart/2005/8/colors/accent0_3" csCatId="mainScheme"/>
      <dgm:spPr/>
      <dgm:t>
        <a:bodyPr/>
        <a:lstStyle/>
        <a:p>
          <a:endParaRPr lang="en-US"/>
        </a:p>
      </dgm:t>
    </dgm:pt>
    <dgm:pt modelId="{38F580EE-5B4A-4348-B353-EE3F72522668}">
      <dgm:prSet/>
      <dgm:spPr/>
      <dgm:t>
        <a:bodyPr/>
        <a:lstStyle/>
        <a:p>
          <a:r>
            <a:rPr lang="en-US" dirty="0"/>
            <a:t>Prevent </a:t>
          </a:r>
          <a:r>
            <a:rPr lang="en-US" dirty="0">
              <a:latin typeface="Aptos Display" panose="020F0302020204030204"/>
            </a:rPr>
            <a:t>Transmission</a:t>
          </a:r>
          <a:r>
            <a:rPr lang="en-US" dirty="0"/>
            <a:t>/</a:t>
          </a:r>
          <a:r>
            <a:rPr lang="en-US" dirty="0">
              <a:latin typeface="Aptos Display" panose="020F0302020204030204"/>
            </a:rPr>
            <a:t>Harm</a:t>
          </a:r>
          <a:r>
            <a:rPr lang="en-US" dirty="0"/>
            <a:t> to </a:t>
          </a:r>
          <a:r>
            <a:rPr lang="en-US" dirty="0">
              <a:latin typeface="Aptos Display" panose="020F0302020204030204"/>
            </a:rPr>
            <a:t>Others</a:t>
          </a:r>
          <a:r>
            <a:rPr lang="en-US" dirty="0"/>
            <a:t> </a:t>
          </a:r>
        </a:p>
      </dgm:t>
    </dgm:pt>
    <dgm:pt modelId="{B0B3AA2A-E3F7-4573-8C71-250F9D8B8DEE}" type="parTrans" cxnId="{863B1AAD-6A9B-43B8-889B-8E3BFB70406F}">
      <dgm:prSet/>
      <dgm:spPr/>
      <dgm:t>
        <a:bodyPr/>
        <a:lstStyle/>
        <a:p>
          <a:endParaRPr lang="en-US"/>
        </a:p>
      </dgm:t>
    </dgm:pt>
    <dgm:pt modelId="{1BF64DF0-1FD1-4FDE-A045-CF1D167C7041}" type="sibTrans" cxnId="{863B1AAD-6A9B-43B8-889B-8E3BFB70406F}">
      <dgm:prSet/>
      <dgm:spPr/>
      <dgm:t>
        <a:bodyPr/>
        <a:lstStyle/>
        <a:p>
          <a:endParaRPr lang="en-US"/>
        </a:p>
      </dgm:t>
    </dgm:pt>
    <dgm:pt modelId="{CCDD8291-46B6-44E3-B4D7-527C56117F5D}">
      <dgm:prSet/>
      <dgm:spPr/>
      <dgm:t>
        <a:bodyPr/>
        <a:lstStyle/>
        <a:p>
          <a:pPr rtl="0"/>
          <a:r>
            <a:rPr lang="en-US"/>
            <a:t>Offer </a:t>
          </a:r>
          <a:r>
            <a:rPr lang="en-US">
              <a:latin typeface="Aptos Display" panose="020F0302020204030204"/>
            </a:rPr>
            <a:t>Guidance </a:t>
          </a:r>
          <a:r>
            <a:rPr lang="en-US"/>
            <a:t>and </a:t>
          </a:r>
          <a:r>
            <a:rPr lang="en-US">
              <a:latin typeface="Aptos Display" panose="020F0302020204030204"/>
            </a:rPr>
            <a:t>Education</a:t>
          </a:r>
          <a:r>
            <a:rPr lang="en-US"/>
            <a:t> </a:t>
          </a:r>
        </a:p>
      </dgm:t>
    </dgm:pt>
    <dgm:pt modelId="{81A276D6-5111-4424-9AA1-68506EA48206}" type="parTrans" cxnId="{96D00981-7F96-4ED2-815E-2574F896F329}">
      <dgm:prSet/>
      <dgm:spPr/>
      <dgm:t>
        <a:bodyPr/>
        <a:lstStyle/>
        <a:p>
          <a:endParaRPr lang="en-US"/>
        </a:p>
      </dgm:t>
    </dgm:pt>
    <dgm:pt modelId="{6D8A8BBF-5883-4416-AE5F-EF07FB8FCB93}" type="sibTrans" cxnId="{96D00981-7F96-4ED2-815E-2574F896F329}">
      <dgm:prSet/>
      <dgm:spPr/>
      <dgm:t>
        <a:bodyPr/>
        <a:lstStyle/>
        <a:p>
          <a:endParaRPr lang="en-US"/>
        </a:p>
      </dgm:t>
    </dgm:pt>
    <dgm:pt modelId="{5955E34E-C99A-4E89-8CBD-809789DEDE6E}" type="pres">
      <dgm:prSet presAssocID="{3B682DFA-203A-4101-A291-01FEE1DDF9D6}" presName="diagram" presStyleCnt="0">
        <dgm:presLayoutVars>
          <dgm:chPref val="1"/>
          <dgm:dir/>
          <dgm:animOne val="branch"/>
          <dgm:animLvl val="lvl"/>
          <dgm:resizeHandles/>
        </dgm:presLayoutVars>
      </dgm:prSet>
      <dgm:spPr/>
    </dgm:pt>
    <dgm:pt modelId="{0A8616BC-CC64-4E9C-A0FD-1D5BB91C5D7F}" type="pres">
      <dgm:prSet presAssocID="{38F580EE-5B4A-4348-B353-EE3F72522668}" presName="root" presStyleCnt="0"/>
      <dgm:spPr/>
    </dgm:pt>
    <dgm:pt modelId="{BB3180F4-D0D4-483F-AD37-FF50FA913921}" type="pres">
      <dgm:prSet presAssocID="{38F580EE-5B4A-4348-B353-EE3F72522668}" presName="rootComposite" presStyleCnt="0"/>
      <dgm:spPr/>
    </dgm:pt>
    <dgm:pt modelId="{4E8E638F-9232-49A0-BDFE-B55C53FC450D}" type="pres">
      <dgm:prSet presAssocID="{38F580EE-5B4A-4348-B353-EE3F72522668}" presName="rootText" presStyleLbl="node1" presStyleIdx="0" presStyleCnt="2"/>
      <dgm:spPr/>
    </dgm:pt>
    <dgm:pt modelId="{E5BBB304-10DF-4515-AEAC-2DE68265B6F2}" type="pres">
      <dgm:prSet presAssocID="{38F580EE-5B4A-4348-B353-EE3F72522668}" presName="rootConnector" presStyleLbl="node1" presStyleIdx="0" presStyleCnt="2"/>
      <dgm:spPr/>
    </dgm:pt>
    <dgm:pt modelId="{86644ECF-231D-46F6-ACD2-9E538DA83E03}" type="pres">
      <dgm:prSet presAssocID="{38F580EE-5B4A-4348-B353-EE3F72522668}" presName="childShape" presStyleCnt="0"/>
      <dgm:spPr/>
    </dgm:pt>
    <dgm:pt modelId="{85686CE2-860F-4CF0-BA96-3E6AF64D9C69}" type="pres">
      <dgm:prSet presAssocID="{CCDD8291-46B6-44E3-B4D7-527C56117F5D}" presName="root" presStyleCnt="0"/>
      <dgm:spPr/>
    </dgm:pt>
    <dgm:pt modelId="{30F16BE6-75E7-45E7-A0BE-6B31DC626DF9}" type="pres">
      <dgm:prSet presAssocID="{CCDD8291-46B6-44E3-B4D7-527C56117F5D}" presName="rootComposite" presStyleCnt="0"/>
      <dgm:spPr/>
    </dgm:pt>
    <dgm:pt modelId="{E48E98EB-F53E-4F01-A82C-96319786FDAF}" type="pres">
      <dgm:prSet presAssocID="{CCDD8291-46B6-44E3-B4D7-527C56117F5D}" presName="rootText" presStyleLbl="node1" presStyleIdx="1" presStyleCnt="2"/>
      <dgm:spPr/>
    </dgm:pt>
    <dgm:pt modelId="{721FFE83-4C1A-4E23-A764-4CB72C9B0A6F}" type="pres">
      <dgm:prSet presAssocID="{CCDD8291-46B6-44E3-B4D7-527C56117F5D}" presName="rootConnector" presStyleLbl="node1" presStyleIdx="1" presStyleCnt="2"/>
      <dgm:spPr/>
    </dgm:pt>
    <dgm:pt modelId="{CBA9968D-B9FD-4EE9-A28F-1D579AE68EAD}" type="pres">
      <dgm:prSet presAssocID="{CCDD8291-46B6-44E3-B4D7-527C56117F5D}" presName="childShape" presStyleCnt="0"/>
      <dgm:spPr/>
    </dgm:pt>
  </dgm:ptLst>
  <dgm:cxnLst>
    <dgm:cxn modelId="{96D00981-7F96-4ED2-815E-2574F896F329}" srcId="{3B682DFA-203A-4101-A291-01FEE1DDF9D6}" destId="{CCDD8291-46B6-44E3-B4D7-527C56117F5D}" srcOrd="1" destOrd="0" parTransId="{81A276D6-5111-4424-9AA1-68506EA48206}" sibTransId="{6D8A8BBF-5883-4416-AE5F-EF07FB8FCB93}"/>
    <dgm:cxn modelId="{6DD55492-3FAD-4537-9D89-3E2A3732EBAE}" type="presOf" srcId="{38F580EE-5B4A-4348-B353-EE3F72522668}" destId="{4E8E638F-9232-49A0-BDFE-B55C53FC450D}" srcOrd="0" destOrd="0" presId="urn:microsoft.com/office/officeart/2005/8/layout/hierarchy3"/>
    <dgm:cxn modelId="{0B889A9D-1B84-4FD0-905B-CBA2CB193AEE}" type="presOf" srcId="{CCDD8291-46B6-44E3-B4D7-527C56117F5D}" destId="{E48E98EB-F53E-4F01-A82C-96319786FDAF}" srcOrd="0" destOrd="0" presId="urn:microsoft.com/office/officeart/2005/8/layout/hierarchy3"/>
    <dgm:cxn modelId="{863B1AAD-6A9B-43B8-889B-8E3BFB70406F}" srcId="{3B682DFA-203A-4101-A291-01FEE1DDF9D6}" destId="{38F580EE-5B4A-4348-B353-EE3F72522668}" srcOrd="0" destOrd="0" parTransId="{B0B3AA2A-E3F7-4573-8C71-250F9D8B8DEE}" sibTransId="{1BF64DF0-1FD1-4FDE-A045-CF1D167C7041}"/>
    <dgm:cxn modelId="{8F7A6DAE-18CF-4451-A98F-A9E56BD5DBD0}" type="presOf" srcId="{CCDD8291-46B6-44E3-B4D7-527C56117F5D}" destId="{721FFE83-4C1A-4E23-A764-4CB72C9B0A6F}" srcOrd="1" destOrd="0" presId="urn:microsoft.com/office/officeart/2005/8/layout/hierarchy3"/>
    <dgm:cxn modelId="{B4C283E3-EB44-4AB7-A6D1-E04287C1DA56}" type="presOf" srcId="{38F580EE-5B4A-4348-B353-EE3F72522668}" destId="{E5BBB304-10DF-4515-AEAC-2DE68265B6F2}" srcOrd="1" destOrd="0" presId="urn:microsoft.com/office/officeart/2005/8/layout/hierarchy3"/>
    <dgm:cxn modelId="{73A673F8-1434-4C15-B93C-1EA859A03D83}" type="presOf" srcId="{3B682DFA-203A-4101-A291-01FEE1DDF9D6}" destId="{5955E34E-C99A-4E89-8CBD-809789DEDE6E}" srcOrd="0" destOrd="0" presId="urn:microsoft.com/office/officeart/2005/8/layout/hierarchy3"/>
    <dgm:cxn modelId="{CCC93D42-3EC1-4861-A259-7FB86F7D1604}" type="presParOf" srcId="{5955E34E-C99A-4E89-8CBD-809789DEDE6E}" destId="{0A8616BC-CC64-4E9C-A0FD-1D5BB91C5D7F}" srcOrd="0" destOrd="0" presId="urn:microsoft.com/office/officeart/2005/8/layout/hierarchy3"/>
    <dgm:cxn modelId="{5DC5D3B0-AC32-44CF-A9DF-73872622C3AF}" type="presParOf" srcId="{0A8616BC-CC64-4E9C-A0FD-1D5BB91C5D7F}" destId="{BB3180F4-D0D4-483F-AD37-FF50FA913921}" srcOrd="0" destOrd="0" presId="urn:microsoft.com/office/officeart/2005/8/layout/hierarchy3"/>
    <dgm:cxn modelId="{C5AD1BF6-7161-46E5-868A-3F9EBC3C2CD5}" type="presParOf" srcId="{BB3180F4-D0D4-483F-AD37-FF50FA913921}" destId="{4E8E638F-9232-49A0-BDFE-B55C53FC450D}" srcOrd="0" destOrd="0" presId="urn:microsoft.com/office/officeart/2005/8/layout/hierarchy3"/>
    <dgm:cxn modelId="{B864FEE8-857F-4F16-9895-E3EA3A27D7F7}" type="presParOf" srcId="{BB3180F4-D0D4-483F-AD37-FF50FA913921}" destId="{E5BBB304-10DF-4515-AEAC-2DE68265B6F2}" srcOrd="1" destOrd="0" presId="urn:microsoft.com/office/officeart/2005/8/layout/hierarchy3"/>
    <dgm:cxn modelId="{A5830A54-236C-4A27-B0B8-42FA8A4E0B9E}" type="presParOf" srcId="{0A8616BC-CC64-4E9C-A0FD-1D5BB91C5D7F}" destId="{86644ECF-231D-46F6-ACD2-9E538DA83E03}" srcOrd="1" destOrd="0" presId="urn:microsoft.com/office/officeart/2005/8/layout/hierarchy3"/>
    <dgm:cxn modelId="{A674EB1C-DE25-4074-94BA-C6ED8709F616}" type="presParOf" srcId="{5955E34E-C99A-4E89-8CBD-809789DEDE6E}" destId="{85686CE2-860F-4CF0-BA96-3E6AF64D9C69}" srcOrd="1" destOrd="0" presId="urn:microsoft.com/office/officeart/2005/8/layout/hierarchy3"/>
    <dgm:cxn modelId="{CB5D262A-0841-41BB-9FC9-F4A8DB1C1CC7}" type="presParOf" srcId="{85686CE2-860F-4CF0-BA96-3E6AF64D9C69}" destId="{30F16BE6-75E7-45E7-A0BE-6B31DC626DF9}" srcOrd="0" destOrd="0" presId="urn:microsoft.com/office/officeart/2005/8/layout/hierarchy3"/>
    <dgm:cxn modelId="{D2095503-E1C7-4B7A-ADBD-E8ACF40C886C}" type="presParOf" srcId="{30F16BE6-75E7-45E7-A0BE-6B31DC626DF9}" destId="{E48E98EB-F53E-4F01-A82C-96319786FDAF}" srcOrd="0" destOrd="0" presId="urn:microsoft.com/office/officeart/2005/8/layout/hierarchy3"/>
    <dgm:cxn modelId="{A99D4C6E-0FBD-44C7-9526-62BCFF214A5A}" type="presParOf" srcId="{30F16BE6-75E7-45E7-A0BE-6B31DC626DF9}" destId="{721FFE83-4C1A-4E23-A764-4CB72C9B0A6F}" srcOrd="1" destOrd="0" presId="urn:microsoft.com/office/officeart/2005/8/layout/hierarchy3"/>
    <dgm:cxn modelId="{0489BC99-B9E7-442A-A4AF-B550FFE7A3B3}" type="presParOf" srcId="{85686CE2-860F-4CF0-BA96-3E6AF64D9C69}" destId="{CBA9968D-B9FD-4EE9-A28F-1D579AE68EA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85CD47-38E4-41B1-8DE6-BCCF83206E33}" type="doc">
      <dgm:prSet loTypeId="urn:microsoft.com/office/officeart/2005/8/layout/venn3" loCatId="relationship" qsTypeId="urn:microsoft.com/office/officeart/2005/8/quickstyle/simple4" qsCatId="simple" csTypeId="urn:microsoft.com/office/officeart/2005/8/colors/accent2_2" csCatId="accent2" phldr="1"/>
      <dgm:spPr/>
      <dgm:t>
        <a:bodyPr/>
        <a:lstStyle/>
        <a:p>
          <a:endParaRPr lang="en-US"/>
        </a:p>
      </dgm:t>
    </dgm:pt>
    <dgm:pt modelId="{0B570236-BDAF-4680-99B4-1A5B52B9B3B5}">
      <dgm:prSet/>
      <dgm:spPr/>
      <dgm:t>
        <a:bodyPr/>
        <a:lstStyle/>
        <a:p>
          <a:r>
            <a:rPr lang="en-US"/>
            <a:t>IP Breach</a:t>
          </a:r>
        </a:p>
      </dgm:t>
    </dgm:pt>
    <dgm:pt modelId="{A7E11ADF-EB82-478F-B554-47F41E909035}" type="parTrans" cxnId="{0BC0B71B-9D2A-4B09-B718-41C42B6AF5A3}">
      <dgm:prSet/>
      <dgm:spPr/>
      <dgm:t>
        <a:bodyPr/>
        <a:lstStyle/>
        <a:p>
          <a:endParaRPr lang="en-US"/>
        </a:p>
      </dgm:t>
    </dgm:pt>
    <dgm:pt modelId="{00F2189A-0BA5-4428-8232-989CB0B9092B}" type="sibTrans" cxnId="{0BC0B71B-9D2A-4B09-B718-41C42B6AF5A3}">
      <dgm:prSet/>
      <dgm:spPr/>
      <dgm:t>
        <a:bodyPr/>
        <a:lstStyle/>
        <a:p>
          <a:endParaRPr lang="en-US"/>
        </a:p>
      </dgm:t>
    </dgm:pt>
    <dgm:pt modelId="{A2092AAF-6367-483E-AD3E-D7C03F6E97D4}">
      <dgm:prSet/>
      <dgm:spPr/>
      <dgm:t>
        <a:bodyPr/>
        <a:lstStyle/>
        <a:p>
          <a:r>
            <a:rPr lang="en-US"/>
            <a:t>Possible </a:t>
          </a:r>
          <a:r>
            <a:rPr lang="en-US">
              <a:latin typeface="Aptos Display" panose="020F0302020204030204"/>
            </a:rPr>
            <a:t>Transmission</a:t>
          </a:r>
          <a:r>
            <a:rPr lang="en-US"/>
            <a:t> of </a:t>
          </a:r>
          <a:r>
            <a:rPr lang="en-US">
              <a:latin typeface="Aptos Display" panose="020F0302020204030204"/>
            </a:rPr>
            <a:t>Pathogen</a:t>
          </a:r>
          <a:endParaRPr lang="en-US"/>
        </a:p>
      </dgm:t>
    </dgm:pt>
    <dgm:pt modelId="{FC836051-9AD5-476E-9D3B-EBCDCCC911FA}" type="parTrans" cxnId="{B92D2F92-156D-46E8-A41D-8C2B30882F96}">
      <dgm:prSet/>
      <dgm:spPr/>
      <dgm:t>
        <a:bodyPr/>
        <a:lstStyle/>
        <a:p>
          <a:endParaRPr lang="en-US"/>
        </a:p>
      </dgm:t>
    </dgm:pt>
    <dgm:pt modelId="{9B59B9AC-9535-44E3-B659-AEFEF7A53B42}" type="sibTrans" cxnId="{B92D2F92-156D-46E8-A41D-8C2B30882F96}">
      <dgm:prSet/>
      <dgm:spPr/>
      <dgm:t>
        <a:bodyPr/>
        <a:lstStyle/>
        <a:p>
          <a:endParaRPr lang="en-US"/>
        </a:p>
      </dgm:t>
    </dgm:pt>
    <dgm:pt modelId="{12507623-4CE7-49A5-AA0E-09B8ABDC28F1}">
      <dgm:prSet/>
      <dgm:spPr/>
      <dgm:t>
        <a:bodyPr/>
        <a:lstStyle/>
        <a:p>
          <a:r>
            <a:rPr lang="en-US" dirty="0"/>
            <a:t>Routine </a:t>
          </a:r>
          <a:r>
            <a:rPr lang="en-US" dirty="0">
              <a:latin typeface="Aptos Display" panose="020F0302020204030204"/>
            </a:rPr>
            <a:t>Assessment</a:t>
          </a:r>
          <a:r>
            <a:rPr lang="en-US" dirty="0"/>
            <a:t> </a:t>
          </a:r>
        </a:p>
      </dgm:t>
    </dgm:pt>
    <dgm:pt modelId="{F7CF70F0-D8AF-4476-9794-66EEB66CF60A}" type="parTrans" cxnId="{D3C2404E-E091-4EC6-A571-E609D5F20109}">
      <dgm:prSet/>
      <dgm:spPr/>
      <dgm:t>
        <a:bodyPr/>
        <a:lstStyle/>
        <a:p>
          <a:endParaRPr lang="en-US"/>
        </a:p>
      </dgm:t>
    </dgm:pt>
    <dgm:pt modelId="{20027C18-42CB-4A36-BCC9-2A70E59A7B8E}" type="sibTrans" cxnId="{D3C2404E-E091-4EC6-A571-E609D5F20109}">
      <dgm:prSet/>
      <dgm:spPr/>
      <dgm:t>
        <a:bodyPr/>
        <a:lstStyle/>
        <a:p>
          <a:endParaRPr lang="en-US"/>
        </a:p>
      </dgm:t>
    </dgm:pt>
    <dgm:pt modelId="{01FD4489-462D-4E7E-8488-2C735BE15F8F}" type="pres">
      <dgm:prSet presAssocID="{6585CD47-38E4-41B1-8DE6-BCCF83206E33}" presName="Name0" presStyleCnt="0">
        <dgm:presLayoutVars>
          <dgm:dir/>
          <dgm:resizeHandles val="exact"/>
        </dgm:presLayoutVars>
      </dgm:prSet>
      <dgm:spPr/>
    </dgm:pt>
    <dgm:pt modelId="{A9F748DF-72C9-48A0-A618-2B95D939848D}" type="pres">
      <dgm:prSet presAssocID="{0B570236-BDAF-4680-99B4-1A5B52B9B3B5}" presName="Name5" presStyleLbl="vennNode1" presStyleIdx="0" presStyleCnt="3">
        <dgm:presLayoutVars>
          <dgm:bulletEnabled val="1"/>
        </dgm:presLayoutVars>
      </dgm:prSet>
      <dgm:spPr/>
    </dgm:pt>
    <dgm:pt modelId="{358558ED-7508-460E-A1B5-219FB5A14CE3}" type="pres">
      <dgm:prSet presAssocID="{00F2189A-0BA5-4428-8232-989CB0B9092B}" presName="space" presStyleCnt="0"/>
      <dgm:spPr/>
    </dgm:pt>
    <dgm:pt modelId="{B9227A29-D45B-4117-9953-3FB47FDDA611}" type="pres">
      <dgm:prSet presAssocID="{A2092AAF-6367-483E-AD3E-D7C03F6E97D4}" presName="Name5" presStyleLbl="vennNode1" presStyleIdx="1" presStyleCnt="3">
        <dgm:presLayoutVars>
          <dgm:bulletEnabled val="1"/>
        </dgm:presLayoutVars>
      </dgm:prSet>
      <dgm:spPr/>
    </dgm:pt>
    <dgm:pt modelId="{6E332E4F-2540-4FDE-81FE-820E07AD5C92}" type="pres">
      <dgm:prSet presAssocID="{9B59B9AC-9535-44E3-B659-AEFEF7A53B42}" presName="space" presStyleCnt="0"/>
      <dgm:spPr/>
    </dgm:pt>
    <dgm:pt modelId="{47B1D323-AC73-45A2-9C94-EF60E0EA9F66}" type="pres">
      <dgm:prSet presAssocID="{12507623-4CE7-49A5-AA0E-09B8ABDC28F1}" presName="Name5" presStyleLbl="vennNode1" presStyleIdx="2" presStyleCnt="3">
        <dgm:presLayoutVars>
          <dgm:bulletEnabled val="1"/>
        </dgm:presLayoutVars>
      </dgm:prSet>
      <dgm:spPr/>
    </dgm:pt>
  </dgm:ptLst>
  <dgm:cxnLst>
    <dgm:cxn modelId="{10476002-5BD3-4D4F-896B-B14E7D42ECB3}" type="presOf" srcId="{6585CD47-38E4-41B1-8DE6-BCCF83206E33}" destId="{01FD4489-462D-4E7E-8488-2C735BE15F8F}" srcOrd="0" destOrd="0" presId="urn:microsoft.com/office/officeart/2005/8/layout/venn3"/>
    <dgm:cxn modelId="{0BC0B71B-9D2A-4B09-B718-41C42B6AF5A3}" srcId="{6585CD47-38E4-41B1-8DE6-BCCF83206E33}" destId="{0B570236-BDAF-4680-99B4-1A5B52B9B3B5}" srcOrd="0" destOrd="0" parTransId="{A7E11ADF-EB82-478F-B554-47F41E909035}" sibTransId="{00F2189A-0BA5-4428-8232-989CB0B9092B}"/>
    <dgm:cxn modelId="{D3C2404E-E091-4EC6-A571-E609D5F20109}" srcId="{6585CD47-38E4-41B1-8DE6-BCCF83206E33}" destId="{12507623-4CE7-49A5-AA0E-09B8ABDC28F1}" srcOrd="2" destOrd="0" parTransId="{F7CF70F0-D8AF-4476-9794-66EEB66CF60A}" sibTransId="{20027C18-42CB-4A36-BCC9-2A70E59A7B8E}"/>
    <dgm:cxn modelId="{B92D2F92-156D-46E8-A41D-8C2B30882F96}" srcId="{6585CD47-38E4-41B1-8DE6-BCCF83206E33}" destId="{A2092AAF-6367-483E-AD3E-D7C03F6E97D4}" srcOrd="1" destOrd="0" parTransId="{FC836051-9AD5-476E-9D3B-EBCDCCC911FA}" sibTransId="{9B59B9AC-9535-44E3-B659-AEFEF7A53B42}"/>
    <dgm:cxn modelId="{970E87B1-AA95-44B2-99BF-E67B5F90AFB5}" type="presOf" srcId="{12507623-4CE7-49A5-AA0E-09B8ABDC28F1}" destId="{47B1D323-AC73-45A2-9C94-EF60E0EA9F66}" srcOrd="0" destOrd="0" presId="urn:microsoft.com/office/officeart/2005/8/layout/venn3"/>
    <dgm:cxn modelId="{791C03C1-11FE-4630-867F-897C94EA7586}" type="presOf" srcId="{A2092AAF-6367-483E-AD3E-D7C03F6E97D4}" destId="{B9227A29-D45B-4117-9953-3FB47FDDA611}" srcOrd="0" destOrd="0" presId="urn:microsoft.com/office/officeart/2005/8/layout/venn3"/>
    <dgm:cxn modelId="{ACD12AFB-10FA-495A-8103-71ABDB0213D4}" type="presOf" srcId="{0B570236-BDAF-4680-99B4-1A5B52B9B3B5}" destId="{A9F748DF-72C9-48A0-A618-2B95D939848D}" srcOrd="0" destOrd="0" presId="urn:microsoft.com/office/officeart/2005/8/layout/venn3"/>
    <dgm:cxn modelId="{3A545354-3215-4709-B1B4-AFDE8D416CC4}" type="presParOf" srcId="{01FD4489-462D-4E7E-8488-2C735BE15F8F}" destId="{A9F748DF-72C9-48A0-A618-2B95D939848D}" srcOrd="0" destOrd="0" presId="urn:microsoft.com/office/officeart/2005/8/layout/venn3"/>
    <dgm:cxn modelId="{32034E79-9422-4AF9-B8BB-3498193D6626}" type="presParOf" srcId="{01FD4489-462D-4E7E-8488-2C735BE15F8F}" destId="{358558ED-7508-460E-A1B5-219FB5A14CE3}" srcOrd="1" destOrd="0" presId="urn:microsoft.com/office/officeart/2005/8/layout/venn3"/>
    <dgm:cxn modelId="{C55BDE3A-8437-42E2-B4E4-8D5D4A0AEF7D}" type="presParOf" srcId="{01FD4489-462D-4E7E-8488-2C735BE15F8F}" destId="{B9227A29-D45B-4117-9953-3FB47FDDA611}" srcOrd="2" destOrd="0" presId="urn:microsoft.com/office/officeart/2005/8/layout/venn3"/>
    <dgm:cxn modelId="{4156A6F2-179C-489A-B6A7-BC5D52B93B12}" type="presParOf" srcId="{01FD4489-462D-4E7E-8488-2C735BE15F8F}" destId="{6E332E4F-2540-4FDE-81FE-820E07AD5C92}" srcOrd="3" destOrd="0" presId="urn:microsoft.com/office/officeart/2005/8/layout/venn3"/>
    <dgm:cxn modelId="{3C94AACC-1C18-4889-ABE3-FDF03A97E85D}" type="presParOf" srcId="{01FD4489-462D-4E7E-8488-2C735BE15F8F}" destId="{47B1D323-AC73-45A2-9C94-EF60E0EA9F66}"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5297CE-A390-4136-AD72-1EC978120167}"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17510D2-E74D-4FC3-AC49-BA17471AD2FE}">
      <dgm:prSet/>
      <dgm:spPr/>
      <dgm:t>
        <a:bodyPr/>
        <a:lstStyle/>
        <a:p>
          <a:pPr>
            <a:defRPr cap="all"/>
          </a:pPr>
          <a:r>
            <a:rPr lang="en-US"/>
            <a:t>Policies/Procedures </a:t>
          </a:r>
        </a:p>
      </dgm:t>
    </dgm:pt>
    <dgm:pt modelId="{A2FDE0C4-134A-4DB1-BB05-0B85B9592515}" type="parTrans" cxnId="{3C60D67F-7C32-4B51-BCE0-6CFD95280778}">
      <dgm:prSet/>
      <dgm:spPr/>
      <dgm:t>
        <a:bodyPr/>
        <a:lstStyle/>
        <a:p>
          <a:endParaRPr lang="en-US"/>
        </a:p>
      </dgm:t>
    </dgm:pt>
    <dgm:pt modelId="{67F8B931-33B3-44AE-9C52-6E4BCED9A437}" type="sibTrans" cxnId="{3C60D67F-7C32-4B51-BCE0-6CFD95280778}">
      <dgm:prSet/>
      <dgm:spPr/>
      <dgm:t>
        <a:bodyPr/>
        <a:lstStyle/>
        <a:p>
          <a:endParaRPr lang="en-US"/>
        </a:p>
      </dgm:t>
    </dgm:pt>
    <dgm:pt modelId="{1D21B0CE-761E-4436-B610-71AABBAC3A9F}">
      <dgm:prSet phldr="0"/>
      <dgm:spPr/>
      <dgm:t>
        <a:bodyPr/>
        <a:lstStyle/>
        <a:p>
          <a:pPr rtl="0">
            <a:defRPr cap="all"/>
          </a:pPr>
          <a:r>
            <a:rPr lang="en-US">
              <a:latin typeface="Aptos Display" panose="020F0302020204030204"/>
            </a:rPr>
            <a:t>Standard Precautions</a:t>
          </a:r>
          <a:endParaRPr lang="en-US"/>
        </a:p>
      </dgm:t>
    </dgm:pt>
    <dgm:pt modelId="{4E97F958-610C-4577-98EC-53F17DE9DD70}" type="parTrans" cxnId="{B10FD821-4DE7-41BD-B692-29E979DF0BF6}">
      <dgm:prSet/>
      <dgm:spPr/>
      <dgm:t>
        <a:bodyPr/>
        <a:lstStyle/>
        <a:p>
          <a:endParaRPr lang="en-US"/>
        </a:p>
      </dgm:t>
    </dgm:pt>
    <dgm:pt modelId="{DDED5330-B410-480F-9D3C-3A5A380DBF2E}" type="sibTrans" cxnId="{B10FD821-4DE7-41BD-B692-29E979DF0BF6}">
      <dgm:prSet/>
      <dgm:spPr/>
      <dgm:t>
        <a:bodyPr/>
        <a:lstStyle/>
        <a:p>
          <a:endParaRPr lang="en-US"/>
        </a:p>
      </dgm:t>
    </dgm:pt>
    <dgm:pt modelId="{DB9667F0-0709-4A76-A745-1BE03D79CDAD}">
      <dgm:prSet/>
      <dgm:spPr/>
      <dgm:t>
        <a:bodyPr/>
        <a:lstStyle/>
        <a:p>
          <a:pPr>
            <a:defRPr cap="all"/>
          </a:pPr>
          <a:r>
            <a:rPr lang="en-US"/>
            <a:t>Transmission-Based precautions</a:t>
          </a:r>
        </a:p>
      </dgm:t>
    </dgm:pt>
    <dgm:pt modelId="{E81A7C98-965C-4D3D-AE60-79B49D866A2B}" type="parTrans" cxnId="{BEAC2EDE-89A0-494D-9F84-195D94E316D3}">
      <dgm:prSet/>
      <dgm:spPr/>
      <dgm:t>
        <a:bodyPr/>
        <a:lstStyle/>
        <a:p>
          <a:endParaRPr lang="en-US"/>
        </a:p>
      </dgm:t>
    </dgm:pt>
    <dgm:pt modelId="{D154EF25-1349-4A67-ABEA-C569D63E151B}" type="sibTrans" cxnId="{BEAC2EDE-89A0-494D-9F84-195D94E316D3}">
      <dgm:prSet/>
      <dgm:spPr/>
      <dgm:t>
        <a:bodyPr/>
        <a:lstStyle/>
        <a:p>
          <a:endParaRPr lang="en-US"/>
        </a:p>
      </dgm:t>
    </dgm:pt>
    <dgm:pt modelId="{5B19B485-AA7A-4303-875F-DB9320C75763}">
      <dgm:prSet/>
      <dgm:spPr/>
      <dgm:t>
        <a:bodyPr/>
        <a:lstStyle/>
        <a:p>
          <a:pPr rtl="0">
            <a:defRPr cap="all"/>
          </a:pPr>
          <a:r>
            <a:rPr lang="en-US">
              <a:latin typeface="Aptos Display" panose="020F0302020204030204"/>
            </a:rPr>
            <a:t>Environmental Cleaning</a:t>
          </a:r>
          <a:r>
            <a:rPr lang="en-US"/>
            <a:t>/Disinfection</a:t>
          </a:r>
        </a:p>
      </dgm:t>
    </dgm:pt>
    <dgm:pt modelId="{61840498-18A4-4A48-A3CF-6DA54ECEF343}" type="parTrans" cxnId="{8A82441F-8708-4215-8629-C14EBBD1F2D5}">
      <dgm:prSet/>
      <dgm:spPr/>
      <dgm:t>
        <a:bodyPr/>
        <a:lstStyle/>
        <a:p>
          <a:endParaRPr lang="en-US"/>
        </a:p>
      </dgm:t>
    </dgm:pt>
    <dgm:pt modelId="{3229B5B1-9B83-42EB-9512-7052DE44792B}" type="sibTrans" cxnId="{8A82441F-8708-4215-8629-C14EBBD1F2D5}">
      <dgm:prSet/>
      <dgm:spPr/>
      <dgm:t>
        <a:bodyPr/>
        <a:lstStyle/>
        <a:p>
          <a:endParaRPr lang="en-US"/>
        </a:p>
      </dgm:t>
    </dgm:pt>
    <dgm:pt modelId="{5739F6CF-472E-44D4-AC79-23202FECB88D}" type="pres">
      <dgm:prSet presAssocID="{855297CE-A390-4136-AD72-1EC978120167}" presName="root" presStyleCnt="0">
        <dgm:presLayoutVars>
          <dgm:dir/>
          <dgm:resizeHandles val="exact"/>
        </dgm:presLayoutVars>
      </dgm:prSet>
      <dgm:spPr/>
    </dgm:pt>
    <dgm:pt modelId="{14F1DC2D-FCCE-483C-BC46-7B39112E2A7A}" type="pres">
      <dgm:prSet presAssocID="{517510D2-E74D-4FC3-AC49-BA17471AD2FE}" presName="compNode" presStyleCnt="0"/>
      <dgm:spPr/>
    </dgm:pt>
    <dgm:pt modelId="{F7D4F894-868D-401E-BAD0-AC332917CB84}" type="pres">
      <dgm:prSet presAssocID="{517510D2-E74D-4FC3-AC49-BA17471AD2FE}" presName="iconBgRect" presStyleLbl="bgShp" presStyleIdx="0" presStyleCnt="4"/>
      <dgm:spPr/>
    </dgm:pt>
    <dgm:pt modelId="{6E886152-AB5C-447C-989E-21BCBB31314B}" type="pres">
      <dgm:prSet presAssocID="{517510D2-E74D-4FC3-AC49-BA17471AD2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C65AB683-9360-4B03-AF9D-9FE9FD29A5C6}" type="pres">
      <dgm:prSet presAssocID="{517510D2-E74D-4FC3-AC49-BA17471AD2FE}" presName="spaceRect" presStyleCnt="0"/>
      <dgm:spPr/>
    </dgm:pt>
    <dgm:pt modelId="{E4125DE4-F54D-41F3-8A8E-8AEDF7281DD2}" type="pres">
      <dgm:prSet presAssocID="{517510D2-E74D-4FC3-AC49-BA17471AD2FE}" presName="textRect" presStyleLbl="revTx" presStyleIdx="0" presStyleCnt="4">
        <dgm:presLayoutVars>
          <dgm:chMax val="1"/>
          <dgm:chPref val="1"/>
        </dgm:presLayoutVars>
      </dgm:prSet>
      <dgm:spPr/>
    </dgm:pt>
    <dgm:pt modelId="{253653A4-EDEE-4C43-B971-DCD6A7932912}" type="pres">
      <dgm:prSet presAssocID="{67F8B931-33B3-44AE-9C52-6E4BCED9A437}" presName="sibTrans" presStyleCnt="0"/>
      <dgm:spPr/>
    </dgm:pt>
    <dgm:pt modelId="{1342C47B-15D3-47F7-9C62-CA2E338CCA14}" type="pres">
      <dgm:prSet presAssocID="{1D21B0CE-761E-4436-B610-71AABBAC3A9F}" presName="compNode" presStyleCnt="0"/>
      <dgm:spPr/>
    </dgm:pt>
    <dgm:pt modelId="{124F59F8-5537-4597-8D16-9345D483E357}" type="pres">
      <dgm:prSet presAssocID="{1D21B0CE-761E-4436-B610-71AABBAC3A9F}" presName="iconBgRect" presStyleLbl="bgShp" presStyleIdx="1" presStyleCnt="4"/>
      <dgm:spPr/>
    </dgm:pt>
    <dgm:pt modelId="{25FE9064-48DC-4ECB-86C7-826C4CF99234}" type="pres">
      <dgm:prSet presAssocID="{1D21B0CE-761E-4436-B610-71AABBAC3A9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washing outline"/>
        </a:ext>
      </dgm:extLst>
    </dgm:pt>
    <dgm:pt modelId="{30F1A354-576C-4AEC-B723-AD9855AEF536}" type="pres">
      <dgm:prSet presAssocID="{1D21B0CE-761E-4436-B610-71AABBAC3A9F}" presName="spaceRect" presStyleCnt="0"/>
      <dgm:spPr/>
    </dgm:pt>
    <dgm:pt modelId="{3B8AB660-8156-4235-AA2B-B3D72B44E8AE}" type="pres">
      <dgm:prSet presAssocID="{1D21B0CE-761E-4436-B610-71AABBAC3A9F}" presName="textRect" presStyleLbl="revTx" presStyleIdx="1" presStyleCnt="4">
        <dgm:presLayoutVars>
          <dgm:chMax val="1"/>
          <dgm:chPref val="1"/>
        </dgm:presLayoutVars>
      </dgm:prSet>
      <dgm:spPr/>
    </dgm:pt>
    <dgm:pt modelId="{6089B1B6-E47A-41BC-BFBC-2A759A8E7A18}" type="pres">
      <dgm:prSet presAssocID="{DDED5330-B410-480F-9D3C-3A5A380DBF2E}" presName="sibTrans" presStyleCnt="0"/>
      <dgm:spPr/>
    </dgm:pt>
    <dgm:pt modelId="{9A1BF8E7-7129-48A0-8319-47C155925FBE}" type="pres">
      <dgm:prSet presAssocID="{DB9667F0-0709-4A76-A745-1BE03D79CDAD}" presName="compNode" presStyleCnt="0"/>
      <dgm:spPr/>
    </dgm:pt>
    <dgm:pt modelId="{83180D9B-562F-40DA-A44A-2B3FB0485942}" type="pres">
      <dgm:prSet presAssocID="{DB9667F0-0709-4A76-A745-1BE03D79CDAD}" presName="iconBgRect" presStyleLbl="bgShp" presStyleIdx="2" presStyleCnt="4"/>
      <dgm:spPr/>
    </dgm:pt>
    <dgm:pt modelId="{BEFD5D52-35C4-40D4-B214-70B8AFFF531C}" type="pres">
      <dgm:prSet presAssocID="{DB9667F0-0709-4A76-A745-1BE03D79CDAD}"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e with mask outline"/>
        </a:ext>
      </dgm:extLst>
    </dgm:pt>
    <dgm:pt modelId="{A27D4513-24F5-4DD7-90F1-6F762F96D265}" type="pres">
      <dgm:prSet presAssocID="{DB9667F0-0709-4A76-A745-1BE03D79CDAD}" presName="spaceRect" presStyleCnt="0"/>
      <dgm:spPr/>
    </dgm:pt>
    <dgm:pt modelId="{8B08BF6A-1B37-42B8-BC48-2ABA5EF77CCE}" type="pres">
      <dgm:prSet presAssocID="{DB9667F0-0709-4A76-A745-1BE03D79CDAD}" presName="textRect" presStyleLbl="revTx" presStyleIdx="2" presStyleCnt="4">
        <dgm:presLayoutVars>
          <dgm:chMax val="1"/>
          <dgm:chPref val="1"/>
        </dgm:presLayoutVars>
      </dgm:prSet>
      <dgm:spPr/>
    </dgm:pt>
    <dgm:pt modelId="{684379A9-2457-4C9B-86C8-4E44DDEBE037}" type="pres">
      <dgm:prSet presAssocID="{D154EF25-1349-4A67-ABEA-C569D63E151B}" presName="sibTrans" presStyleCnt="0"/>
      <dgm:spPr/>
    </dgm:pt>
    <dgm:pt modelId="{3077249B-21CC-4FF0-A22A-6785EF4571FE}" type="pres">
      <dgm:prSet presAssocID="{5B19B485-AA7A-4303-875F-DB9320C75763}" presName="compNode" presStyleCnt="0"/>
      <dgm:spPr/>
    </dgm:pt>
    <dgm:pt modelId="{A019F7C4-3A5F-4025-A4A8-1AB0351A6724}" type="pres">
      <dgm:prSet presAssocID="{5B19B485-AA7A-4303-875F-DB9320C75763}" presName="iconBgRect" presStyleLbl="bgShp" presStyleIdx="3" presStyleCnt="4"/>
      <dgm:spPr/>
    </dgm:pt>
    <dgm:pt modelId="{5CB333D9-D6B1-48CC-B583-43D1B15E29BF}" type="pres">
      <dgm:prSet presAssocID="{5B19B485-AA7A-4303-875F-DB9320C757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p and bucket"/>
        </a:ext>
      </dgm:extLst>
    </dgm:pt>
    <dgm:pt modelId="{BACC5960-48C3-4F0B-960C-4FB3C606C2C1}" type="pres">
      <dgm:prSet presAssocID="{5B19B485-AA7A-4303-875F-DB9320C75763}" presName="spaceRect" presStyleCnt="0"/>
      <dgm:spPr/>
    </dgm:pt>
    <dgm:pt modelId="{5BE8AA21-C880-47E8-A84C-5A597B261709}" type="pres">
      <dgm:prSet presAssocID="{5B19B485-AA7A-4303-875F-DB9320C75763}" presName="textRect" presStyleLbl="revTx" presStyleIdx="3" presStyleCnt="4">
        <dgm:presLayoutVars>
          <dgm:chMax val="1"/>
          <dgm:chPref val="1"/>
        </dgm:presLayoutVars>
      </dgm:prSet>
      <dgm:spPr/>
    </dgm:pt>
  </dgm:ptLst>
  <dgm:cxnLst>
    <dgm:cxn modelId="{8A82441F-8708-4215-8629-C14EBBD1F2D5}" srcId="{855297CE-A390-4136-AD72-1EC978120167}" destId="{5B19B485-AA7A-4303-875F-DB9320C75763}" srcOrd="3" destOrd="0" parTransId="{61840498-18A4-4A48-A3CF-6DA54ECEF343}" sibTransId="{3229B5B1-9B83-42EB-9512-7052DE44792B}"/>
    <dgm:cxn modelId="{B10FD821-4DE7-41BD-B692-29E979DF0BF6}" srcId="{855297CE-A390-4136-AD72-1EC978120167}" destId="{1D21B0CE-761E-4436-B610-71AABBAC3A9F}" srcOrd="1" destOrd="0" parTransId="{4E97F958-610C-4577-98EC-53F17DE9DD70}" sibTransId="{DDED5330-B410-480F-9D3C-3A5A380DBF2E}"/>
    <dgm:cxn modelId="{AB3B832B-8470-47E5-8ED4-74979E92D62B}" type="presOf" srcId="{5B19B485-AA7A-4303-875F-DB9320C75763}" destId="{5BE8AA21-C880-47E8-A84C-5A597B261709}" srcOrd="0" destOrd="0" presId="urn:microsoft.com/office/officeart/2018/5/layout/IconCircleLabelList"/>
    <dgm:cxn modelId="{8207E83B-8D39-4325-8DEC-985CFB2BFE82}" type="presOf" srcId="{DB9667F0-0709-4A76-A745-1BE03D79CDAD}" destId="{8B08BF6A-1B37-42B8-BC48-2ABA5EF77CCE}" srcOrd="0" destOrd="0" presId="urn:microsoft.com/office/officeart/2018/5/layout/IconCircleLabelList"/>
    <dgm:cxn modelId="{3C60D67F-7C32-4B51-BCE0-6CFD95280778}" srcId="{855297CE-A390-4136-AD72-1EC978120167}" destId="{517510D2-E74D-4FC3-AC49-BA17471AD2FE}" srcOrd="0" destOrd="0" parTransId="{A2FDE0C4-134A-4DB1-BB05-0B85B9592515}" sibTransId="{67F8B931-33B3-44AE-9C52-6E4BCED9A437}"/>
    <dgm:cxn modelId="{01F251A1-795A-4BAD-8573-BC757979649C}" type="presOf" srcId="{1D21B0CE-761E-4436-B610-71AABBAC3A9F}" destId="{3B8AB660-8156-4235-AA2B-B3D72B44E8AE}" srcOrd="0" destOrd="0" presId="urn:microsoft.com/office/officeart/2018/5/layout/IconCircleLabelList"/>
    <dgm:cxn modelId="{71B68BA1-B8C7-4786-8673-6E1630EC0EFC}" type="presOf" srcId="{855297CE-A390-4136-AD72-1EC978120167}" destId="{5739F6CF-472E-44D4-AC79-23202FECB88D}" srcOrd="0" destOrd="0" presId="urn:microsoft.com/office/officeart/2018/5/layout/IconCircleLabelList"/>
    <dgm:cxn modelId="{BEAC2EDE-89A0-494D-9F84-195D94E316D3}" srcId="{855297CE-A390-4136-AD72-1EC978120167}" destId="{DB9667F0-0709-4A76-A745-1BE03D79CDAD}" srcOrd="2" destOrd="0" parTransId="{E81A7C98-965C-4D3D-AE60-79B49D866A2B}" sibTransId="{D154EF25-1349-4A67-ABEA-C569D63E151B}"/>
    <dgm:cxn modelId="{CD6AA5FF-4B1D-41B2-983E-4AA15EE1217C}" type="presOf" srcId="{517510D2-E74D-4FC3-AC49-BA17471AD2FE}" destId="{E4125DE4-F54D-41F3-8A8E-8AEDF7281DD2}" srcOrd="0" destOrd="0" presId="urn:microsoft.com/office/officeart/2018/5/layout/IconCircleLabelList"/>
    <dgm:cxn modelId="{7E4E544F-43E7-4420-946A-7225E433D198}" type="presParOf" srcId="{5739F6CF-472E-44D4-AC79-23202FECB88D}" destId="{14F1DC2D-FCCE-483C-BC46-7B39112E2A7A}" srcOrd="0" destOrd="0" presId="urn:microsoft.com/office/officeart/2018/5/layout/IconCircleLabelList"/>
    <dgm:cxn modelId="{A9710B5D-F950-4099-9A2F-E5D687924EF5}" type="presParOf" srcId="{14F1DC2D-FCCE-483C-BC46-7B39112E2A7A}" destId="{F7D4F894-868D-401E-BAD0-AC332917CB84}" srcOrd="0" destOrd="0" presId="urn:microsoft.com/office/officeart/2018/5/layout/IconCircleLabelList"/>
    <dgm:cxn modelId="{EC398098-D4EC-47A0-9E64-63905D2D2379}" type="presParOf" srcId="{14F1DC2D-FCCE-483C-BC46-7B39112E2A7A}" destId="{6E886152-AB5C-447C-989E-21BCBB31314B}" srcOrd="1" destOrd="0" presId="urn:microsoft.com/office/officeart/2018/5/layout/IconCircleLabelList"/>
    <dgm:cxn modelId="{CDEC2C35-7B6B-44F4-8B23-49BE0ACEE286}" type="presParOf" srcId="{14F1DC2D-FCCE-483C-BC46-7B39112E2A7A}" destId="{C65AB683-9360-4B03-AF9D-9FE9FD29A5C6}" srcOrd="2" destOrd="0" presId="urn:microsoft.com/office/officeart/2018/5/layout/IconCircleLabelList"/>
    <dgm:cxn modelId="{CA40C0F0-C33C-4881-882A-4E274864E66C}" type="presParOf" srcId="{14F1DC2D-FCCE-483C-BC46-7B39112E2A7A}" destId="{E4125DE4-F54D-41F3-8A8E-8AEDF7281DD2}" srcOrd="3" destOrd="0" presId="urn:microsoft.com/office/officeart/2018/5/layout/IconCircleLabelList"/>
    <dgm:cxn modelId="{A53A4607-F5C5-4BE2-923E-97BC1A3B710F}" type="presParOf" srcId="{5739F6CF-472E-44D4-AC79-23202FECB88D}" destId="{253653A4-EDEE-4C43-B971-DCD6A7932912}" srcOrd="1" destOrd="0" presId="urn:microsoft.com/office/officeart/2018/5/layout/IconCircleLabelList"/>
    <dgm:cxn modelId="{02F55941-68AA-4D93-B87B-3CCC637401A6}" type="presParOf" srcId="{5739F6CF-472E-44D4-AC79-23202FECB88D}" destId="{1342C47B-15D3-47F7-9C62-CA2E338CCA14}" srcOrd="2" destOrd="0" presId="urn:microsoft.com/office/officeart/2018/5/layout/IconCircleLabelList"/>
    <dgm:cxn modelId="{18FB9825-F5F0-4623-A826-54CC6DED4B1A}" type="presParOf" srcId="{1342C47B-15D3-47F7-9C62-CA2E338CCA14}" destId="{124F59F8-5537-4597-8D16-9345D483E357}" srcOrd="0" destOrd="0" presId="urn:microsoft.com/office/officeart/2018/5/layout/IconCircleLabelList"/>
    <dgm:cxn modelId="{1C3DDFDE-A135-4829-823E-46D303E80E3E}" type="presParOf" srcId="{1342C47B-15D3-47F7-9C62-CA2E338CCA14}" destId="{25FE9064-48DC-4ECB-86C7-826C4CF99234}" srcOrd="1" destOrd="0" presId="urn:microsoft.com/office/officeart/2018/5/layout/IconCircleLabelList"/>
    <dgm:cxn modelId="{21EBCB89-D61F-4B98-BD2A-F4F38EC51D57}" type="presParOf" srcId="{1342C47B-15D3-47F7-9C62-CA2E338CCA14}" destId="{30F1A354-576C-4AEC-B723-AD9855AEF536}" srcOrd="2" destOrd="0" presId="urn:microsoft.com/office/officeart/2018/5/layout/IconCircleLabelList"/>
    <dgm:cxn modelId="{9076474D-61F0-4001-989A-2300C973A904}" type="presParOf" srcId="{1342C47B-15D3-47F7-9C62-CA2E338CCA14}" destId="{3B8AB660-8156-4235-AA2B-B3D72B44E8AE}" srcOrd="3" destOrd="0" presId="urn:microsoft.com/office/officeart/2018/5/layout/IconCircleLabelList"/>
    <dgm:cxn modelId="{A34E2817-798F-421A-852F-060F6479947A}" type="presParOf" srcId="{5739F6CF-472E-44D4-AC79-23202FECB88D}" destId="{6089B1B6-E47A-41BC-BFBC-2A759A8E7A18}" srcOrd="3" destOrd="0" presId="urn:microsoft.com/office/officeart/2018/5/layout/IconCircleLabelList"/>
    <dgm:cxn modelId="{E11F02C0-1E34-4B08-8801-696FD2C2E74A}" type="presParOf" srcId="{5739F6CF-472E-44D4-AC79-23202FECB88D}" destId="{9A1BF8E7-7129-48A0-8319-47C155925FBE}" srcOrd="4" destOrd="0" presId="urn:microsoft.com/office/officeart/2018/5/layout/IconCircleLabelList"/>
    <dgm:cxn modelId="{576305AD-DE22-46F4-8606-6DEF0C3D5A5B}" type="presParOf" srcId="{9A1BF8E7-7129-48A0-8319-47C155925FBE}" destId="{83180D9B-562F-40DA-A44A-2B3FB0485942}" srcOrd="0" destOrd="0" presId="urn:microsoft.com/office/officeart/2018/5/layout/IconCircleLabelList"/>
    <dgm:cxn modelId="{94F0BCD3-1A00-4B1F-9613-07DB339149FE}" type="presParOf" srcId="{9A1BF8E7-7129-48A0-8319-47C155925FBE}" destId="{BEFD5D52-35C4-40D4-B214-70B8AFFF531C}" srcOrd="1" destOrd="0" presId="urn:microsoft.com/office/officeart/2018/5/layout/IconCircleLabelList"/>
    <dgm:cxn modelId="{ADBCF894-FDDE-442C-B765-E87C71A9F1DA}" type="presParOf" srcId="{9A1BF8E7-7129-48A0-8319-47C155925FBE}" destId="{A27D4513-24F5-4DD7-90F1-6F762F96D265}" srcOrd="2" destOrd="0" presId="urn:microsoft.com/office/officeart/2018/5/layout/IconCircleLabelList"/>
    <dgm:cxn modelId="{5B14EC2F-320D-4C56-816C-920771FDED02}" type="presParOf" srcId="{9A1BF8E7-7129-48A0-8319-47C155925FBE}" destId="{8B08BF6A-1B37-42B8-BC48-2ABA5EF77CCE}" srcOrd="3" destOrd="0" presId="urn:microsoft.com/office/officeart/2018/5/layout/IconCircleLabelList"/>
    <dgm:cxn modelId="{DA48DA9A-1DDA-4C6F-A62B-3705180DB787}" type="presParOf" srcId="{5739F6CF-472E-44D4-AC79-23202FECB88D}" destId="{684379A9-2457-4C9B-86C8-4E44DDEBE037}" srcOrd="5" destOrd="0" presId="urn:microsoft.com/office/officeart/2018/5/layout/IconCircleLabelList"/>
    <dgm:cxn modelId="{E796684A-BE7C-4D76-9BC0-6F3AB687DED1}" type="presParOf" srcId="{5739F6CF-472E-44D4-AC79-23202FECB88D}" destId="{3077249B-21CC-4FF0-A22A-6785EF4571FE}" srcOrd="6" destOrd="0" presId="urn:microsoft.com/office/officeart/2018/5/layout/IconCircleLabelList"/>
    <dgm:cxn modelId="{72BA56FB-CC96-4DE2-9ACA-2E1D15224FCF}" type="presParOf" srcId="{3077249B-21CC-4FF0-A22A-6785EF4571FE}" destId="{A019F7C4-3A5F-4025-A4A8-1AB0351A6724}" srcOrd="0" destOrd="0" presId="urn:microsoft.com/office/officeart/2018/5/layout/IconCircleLabelList"/>
    <dgm:cxn modelId="{95896C61-8605-4D28-943C-D458E8CD6D04}" type="presParOf" srcId="{3077249B-21CC-4FF0-A22A-6785EF4571FE}" destId="{5CB333D9-D6B1-48CC-B583-43D1B15E29BF}" srcOrd="1" destOrd="0" presId="urn:microsoft.com/office/officeart/2018/5/layout/IconCircleLabelList"/>
    <dgm:cxn modelId="{6FAB2CC5-3A4F-4582-A34C-46160B76FF34}" type="presParOf" srcId="{3077249B-21CC-4FF0-A22A-6785EF4571FE}" destId="{BACC5960-48C3-4F0B-960C-4FB3C606C2C1}" srcOrd="2" destOrd="0" presId="urn:microsoft.com/office/officeart/2018/5/layout/IconCircleLabelList"/>
    <dgm:cxn modelId="{C31340CC-6E5B-45FB-876D-808B2D9112C4}" type="presParOf" srcId="{3077249B-21CC-4FF0-A22A-6785EF4571FE}" destId="{5BE8AA21-C880-47E8-A84C-5A597B26170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6F6B60-CEF7-4FD9-9F2F-9F29312A76F7}" type="doc">
      <dgm:prSet loTypeId="urn:microsoft.com/office/officeart/2005/8/layout/cycle6" loCatId="cycle" qsTypeId="urn:microsoft.com/office/officeart/2005/8/quickstyle/simple4" qsCatId="simple" csTypeId="urn:microsoft.com/office/officeart/2005/8/colors/accent0_3" csCatId="mainScheme" phldr="1"/>
      <dgm:spPr/>
      <dgm:t>
        <a:bodyPr/>
        <a:lstStyle/>
        <a:p>
          <a:endParaRPr lang="en-US"/>
        </a:p>
      </dgm:t>
    </dgm:pt>
    <dgm:pt modelId="{332547AC-72D5-429C-80D2-CCBFDA46550B}">
      <dgm:prSet/>
      <dgm:spPr/>
      <dgm:t>
        <a:bodyPr/>
        <a:lstStyle/>
        <a:p>
          <a:r>
            <a:rPr lang="en-US"/>
            <a:t>Hand Hygiene</a:t>
          </a:r>
        </a:p>
      </dgm:t>
    </dgm:pt>
    <dgm:pt modelId="{DCC0ADFB-DF6C-4AC1-9E61-D8A7BC7B691D}" type="parTrans" cxnId="{CBC62727-F384-4626-99B7-45CD01FD5A5F}">
      <dgm:prSet/>
      <dgm:spPr/>
      <dgm:t>
        <a:bodyPr/>
        <a:lstStyle/>
        <a:p>
          <a:endParaRPr lang="en-US"/>
        </a:p>
      </dgm:t>
    </dgm:pt>
    <dgm:pt modelId="{B13257C9-03AC-43EC-82B0-8977BDBB4FF8}" type="sibTrans" cxnId="{CBC62727-F384-4626-99B7-45CD01FD5A5F}">
      <dgm:prSet/>
      <dgm:spPr/>
      <dgm:t>
        <a:bodyPr/>
        <a:lstStyle/>
        <a:p>
          <a:endParaRPr lang="en-US"/>
        </a:p>
      </dgm:t>
    </dgm:pt>
    <dgm:pt modelId="{6E3494DB-C61B-4949-B83E-C3ACC6F2F1C1}">
      <dgm:prSet/>
      <dgm:spPr/>
      <dgm:t>
        <a:bodyPr/>
        <a:lstStyle/>
        <a:p>
          <a:r>
            <a:rPr lang="en-US"/>
            <a:t>Wear PPE to prevent possible exposure </a:t>
          </a:r>
        </a:p>
      </dgm:t>
    </dgm:pt>
    <dgm:pt modelId="{F9E3BA03-38CA-40DA-B7A3-BF2256B5D26C}" type="parTrans" cxnId="{9C1D2747-F068-46C3-8880-674037AC7133}">
      <dgm:prSet/>
      <dgm:spPr/>
      <dgm:t>
        <a:bodyPr/>
        <a:lstStyle/>
        <a:p>
          <a:endParaRPr lang="en-US"/>
        </a:p>
      </dgm:t>
    </dgm:pt>
    <dgm:pt modelId="{3EA644E6-2BC7-4B81-972E-8E63A50A18FA}" type="sibTrans" cxnId="{9C1D2747-F068-46C3-8880-674037AC7133}">
      <dgm:prSet/>
      <dgm:spPr/>
      <dgm:t>
        <a:bodyPr/>
        <a:lstStyle/>
        <a:p>
          <a:endParaRPr lang="en-US"/>
        </a:p>
      </dgm:t>
    </dgm:pt>
    <dgm:pt modelId="{756B206C-CF8C-43E1-B0C3-B1DEB3730517}">
      <dgm:prSet/>
      <dgm:spPr/>
      <dgm:t>
        <a:bodyPr/>
        <a:lstStyle/>
        <a:p>
          <a:r>
            <a:rPr lang="en-US"/>
            <a:t>Respiratory hygiene/cough etiquette </a:t>
          </a:r>
        </a:p>
      </dgm:t>
    </dgm:pt>
    <dgm:pt modelId="{4B730F61-645C-4498-8381-07EA99F418B5}" type="parTrans" cxnId="{0E8475C4-37C4-41AA-9287-0C71309BA88B}">
      <dgm:prSet/>
      <dgm:spPr/>
      <dgm:t>
        <a:bodyPr/>
        <a:lstStyle/>
        <a:p>
          <a:endParaRPr lang="en-US"/>
        </a:p>
      </dgm:t>
    </dgm:pt>
    <dgm:pt modelId="{56251C4B-0548-4D31-8F6C-EF76E211F788}" type="sibTrans" cxnId="{0E8475C4-37C4-41AA-9287-0C71309BA88B}">
      <dgm:prSet/>
      <dgm:spPr/>
      <dgm:t>
        <a:bodyPr/>
        <a:lstStyle/>
        <a:p>
          <a:endParaRPr lang="en-US"/>
        </a:p>
      </dgm:t>
    </dgm:pt>
    <dgm:pt modelId="{DF9D2AE8-F402-4C6D-A415-B9D163AC609F}">
      <dgm:prSet/>
      <dgm:spPr/>
      <dgm:t>
        <a:bodyPr/>
        <a:lstStyle/>
        <a:p>
          <a:r>
            <a:rPr lang="en-US"/>
            <a:t>Patient placement</a:t>
          </a:r>
        </a:p>
      </dgm:t>
    </dgm:pt>
    <dgm:pt modelId="{085BC4CA-1533-442A-8CB0-D19FDE836F46}" type="parTrans" cxnId="{E31F4A6C-4720-4A0E-AC72-DA132BD6DD68}">
      <dgm:prSet/>
      <dgm:spPr/>
      <dgm:t>
        <a:bodyPr/>
        <a:lstStyle/>
        <a:p>
          <a:endParaRPr lang="en-US"/>
        </a:p>
      </dgm:t>
    </dgm:pt>
    <dgm:pt modelId="{A83C45A3-915A-4689-8B50-94A6913AA22C}" type="sibTrans" cxnId="{E31F4A6C-4720-4A0E-AC72-DA132BD6DD68}">
      <dgm:prSet/>
      <dgm:spPr/>
      <dgm:t>
        <a:bodyPr/>
        <a:lstStyle/>
        <a:p>
          <a:endParaRPr lang="en-US"/>
        </a:p>
      </dgm:t>
    </dgm:pt>
    <dgm:pt modelId="{EF2282E1-940B-4F91-AC46-564DBCD7658C}">
      <dgm:prSet/>
      <dgm:spPr/>
      <dgm:t>
        <a:bodyPr/>
        <a:lstStyle/>
        <a:p>
          <a:r>
            <a:rPr lang="en-US"/>
            <a:t>Clean/disinfect patient care equipment, instruments/devices, environment </a:t>
          </a:r>
        </a:p>
      </dgm:t>
    </dgm:pt>
    <dgm:pt modelId="{341C99BF-4414-4C7F-BBDC-255D570EECA7}" type="parTrans" cxnId="{8677B247-9539-4D82-90CC-E423551058B2}">
      <dgm:prSet/>
      <dgm:spPr/>
      <dgm:t>
        <a:bodyPr/>
        <a:lstStyle/>
        <a:p>
          <a:endParaRPr lang="en-US"/>
        </a:p>
      </dgm:t>
    </dgm:pt>
    <dgm:pt modelId="{9F714368-192D-4F85-AFA5-B16BCB7CF908}" type="sibTrans" cxnId="{8677B247-9539-4D82-90CC-E423551058B2}">
      <dgm:prSet/>
      <dgm:spPr/>
      <dgm:t>
        <a:bodyPr/>
        <a:lstStyle/>
        <a:p>
          <a:endParaRPr lang="en-US"/>
        </a:p>
      </dgm:t>
    </dgm:pt>
    <dgm:pt modelId="{0EDB328A-A2A9-4C0E-9737-2363BB43CA0C}">
      <dgm:prSet/>
      <dgm:spPr/>
      <dgm:t>
        <a:bodyPr/>
        <a:lstStyle/>
        <a:p>
          <a:r>
            <a:rPr lang="en-US"/>
            <a:t>Handle textiles and laundry carefully </a:t>
          </a:r>
        </a:p>
      </dgm:t>
    </dgm:pt>
    <dgm:pt modelId="{EDDAA4A4-4158-4FEE-923C-4BFAAFFA29A2}" type="parTrans" cxnId="{E57A6DE3-50B9-437C-A66C-0C4677464C8A}">
      <dgm:prSet/>
      <dgm:spPr/>
      <dgm:t>
        <a:bodyPr/>
        <a:lstStyle/>
        <a:p>
          <a:endParaRPr lang="en-US"/>
        </a:p>
      </dgm:t>
    </dgm:pt>
    <dgm:pt modelId="{DEABADCB-7B8E-4897-BCE2-C8E0B9F5E633}" type="sibTrans" cxnId="{E57A6DE3-50B9-437C-A66C-0C4677464C8A}">
      <dgm:prSet/>
      <dgm:spPr/>
      <dgm:t>
        <a:bodyPr/>
        <a:lstStyle/>
        <a:p>
          <a:endParaRPr lang="en-US"/>
        </a:p>
      </dgm:t>
    </dgm:pt>
    <dgm:pt modelId="{09B72C29-AD72-4BFB-B579-D4D1EF5F9D26}">
      <dgm:prSet/>
      <dgm:spPr/>
      <dgm:t>
        <a:bodyPr/>
        <a:lstStyle/>
        <a:p>
          <a:r>
            <a:rPr lang="en-US"/>
            <a:t>Safe injection practices </a:t>
          </a:r>
        </a:p>
      </dgm:t>
    </dgm:pt>
    <dgm:pt modelId="{39E37ED6-CA9A-4036-8912-5A31ED020CDE}" type="parTrans" cxnId="{A9124385-B4FB-437B-B558-61764DA1FC23}">
      <dgm:prSet/>
      <dgm:spPr/>
      <dgm:t>
        <a:bodyPr/>
        <a:lstStyle/>
        <a:p>
          <a:endParaRPr lang="en-US"/>
        </a:p>
      </dgm:t>
    </dgm:pt>
    <dgm:pt modelId="{31785A21-26E3-4891-8B0D-0F4B573A98A9}" type="sibTrans" cxnId="{A9124385-B4FB-437B-B558-61764DA1FC23}">
      <dgm:prSet/>
      <dgm:spPr/>
      <dgm:t>
        <a:bodyPr/>
        <a:lstStyle/>
        <a:p>
          <a:endParaRPr lang="en-US"/>
        </a:p>
      </dgm:t>
    </dgm:pt>
    <dgm:pt modelId="{539A70C3-C5BB-48EE-BEB5-4577FF8EEAE3}" type="pres">
      <dgm:prSet presAssocID="{5F6F6B60-CEF7-4FD9-9F2F-9F29312A76F7}" presName="cycle" presStyleCnt="0">
        <dgm:presLayoutVars>
          <dgm:dir/>
          <dgm:resizeHandles val="exact"/>
        </dgm:presLayoutVars>
      </dgm:prSet>
      <dgm:spPr/>
    </dgm:pt>
    <dgm:pt modelId="{E15230FA-C4D6-460A-8EC5-37A70A604599}" type="pres">
      <dgm:prSet presAssocID="{332547AC-72D5-429C-80D2-CCBFDA46550B}" presName="node" presStyleLbl="node1" presStyleIdx="0" presStyleCnt="7">
        <dgm:presLayoutVars>
          <dgm:bulletEnabled val="1"/>
        </dgm:presLayoutVars>
      </dgm:prSet>
      <dgm:spPr/>
    </dgm:pt>
    <dgm:pt modelId="{BFB19F81-8218-4953-9834-F4D5FD2579BD}" type="pres">
      <dgm:prSet presAssocID="{332547AC-72D5-429C-80D2-CCBFDA46550B}" presName="spNode" presStyleCnt="0"/>
      <dgm:spPr/>
    </dgm:pt>
    <dgm:pt modelId="{7D7CA411-DBE7-4D2F-8085-C5C86E85DFA1}" type="pres">
      <dgm:prSet presAssocID="{B13257C9-03AC-43EC-82B0-8977BDBB4FF8}" presName="sibTrans" presStyleLbl="sibTrans1D1" presStyleIdx="0" presStyleCnt="7"/>
      <dgm:spPr/>
    </dgm:pt>
    <dgm:pt modelId="{1522FD6D-9426-4994-ADA6-1B471D8DA8B9}" type="pres">
      <dgm:prSet presAssocID="{6E3494DB-C61B-4949-B83E-C3ACC6F2F1C1}" presName="node" presStyleLbl="node1" presStyleIdx="1" presStyleCnt="7">
        <dgm:presLayoutVars>
          <dgm:bulletEnabled val="1"/>
        </dgm:presLayoutVars>
      </dgm:prSet>
      <dgm:spPr/>
    </dgm:pt>
    <dgm:pt modelId="{24A45EEF-4DD6-4A10-8BBE-915D2CEC3624}" type="pres">
      <dgm:prSet presAssocID="{6E3494DB-C61B-4949-B83E-C3ACC6F2F1C1}" presName="spNode" presStyleCnt="0"/>
      <dgm:spPr/>
    </dgm:pt>
    <dgm:pt modelId="{8A9B647F-314A-46BB-BC76-C62C7E09B831}" type="pres">
      <dgm:prSet presAssocID="{3EA644E6-2BC7-4B81-972E-8E63A50A18FA}" presName="sibTrans" presStyleLbl="sibTrans1D1" presStyleIdx="1" presStyleCnt="7"/>
      <dgm:spPr/>
    </dgm:pt>
    <dgm:pt modelId="{D694538E-DA58-4982-9817-1E436E659C1B}" type="pres">
      <dgm:prSet presAssocID="{756B206C-CF8C-43E1-B0C3-B1DEB3730517}" presName="node" presStyleLbl="node1" presStyleIdx="2" presStyleCnt="7">
        <dgm:presLayoutVars>
          <dgm:bulletEnabled val="1"/>
        </dgm:presLayoutVars>
      </dgm:prSet>
      <dgm:spPr/>
    </dgm:pt>
    <dgm:pt modelId="{47C784DC-9C61-48F6-AAB4-EA445231A779}" type="pres">
      <dgm:prSet presAssocID="{756B206C-CF8C-43E1-B0C3-B1DEB3730517}" presName="spNode" presStyleCnt="0"/>
      <dgm:spPr/>
    </dgm:pt>
    <dgm:pt modelId="{4026D7EA-7C4B-4F13-ACDB-E28921549125}" type="pres">
      <dgm:prSet presAssocID="{56251C4B-0548-4D31-8F6C-EF76E211F788}" presName="sibTrans" presStyleLbl="sibTrans1D1" presStyleIdx="2" presStyleCnt="7"/>
      <dgm:spPr/>
    </dgm:pt>
    <dgm:pt modelId="{EEFE1042-DB9F-4BDB-8E4B-D29F04F6C692}" type="pres">
      <dgm:prSet presAssocID="{DF9D2AE8-F402-4C6D-A415-B9D163AC609F}" presName="node" presStyleLbl="node1" presStyleIdx="3" presStyleCnt="7">
        <dgm:presLayoutVars>
          <dgm:bulletEnabled val="1"/>
        </dgm:presLayoutVars>
      </dgm:prSet>
      <dgm:spPr/>
    </dgm:pt>
    <dgm:pt modelId="{AFEEF4C4-AAD2-4767-97DE-E50B96F74BE4}" type="pres">
      <dgm:prSet presAssocID="{DF9D2AE8-F402-4C6D-A415-B9D163AC609F}" presName="spNode" presStyleCnt="0"/>
      <dgm:spPr/>
    </dgm:pt>
    <dgm:pt modelId="{D11F3E62-186E-4751-9755-D03C5B7ED71A}" type="pres">
      <dgm:prSet presAssocID="{A83C45A3-915A-4689-8B50-94A6913AA22C}" presName="sibTrans" presStyleLbl="sibTrans1D1" presStyleIdx="3" presStyleCnt="7"/>
      <dgm:spPr/>
    </dgm:pt>
    <dgm:pt modelId="{FA48B1FC-4B95-4599-B7FA-EBA4B4E392F1}" type="pres">
      <dgm:prSet presAssocID="{EF2282E1-940B-4F91-AC46-564DBCD7658C}" presName="node" presStyleLbl="node1" presStyleIdx="4" presStyleCnt="7">
        <dgm:presLayoutVars>
          <dgm:bulletEnabled val="1"/>
        </dgm:presLayoutVars>
      </dgm:prSet>
      <dgm:spPr/>
    </dgm:pt>
    <dgm:pt modelId="{4985C8E5-4A4A-4C54-A9AA-615F225D2317}" type="pres">
      <dgm:prSet presAssocID="{EF2282E1-940B-4F91-AC46-564DBCD7658C}" presName="spNode" presStyleCnt="0"/>
      <dgm:spPr/>
    </dgm:pt>
    <dgm:pt modelId="{F41DCDA7-D22C-4C1C-8B42-4EA675F623F1}" type="pres">
      <dgm:prSet presAssocID="{9F714368-192D-4F85-AFA5-B16BCB7CF908}" presName="sibTrans" presStyleLbl="sibTrans1D1" presStyleIdx="4" presStyleCnt="7"/>
      <dgm:spPr/>
    </dgm:pt>
    <dgm:pt modelId="{BD96551D-42F9-408F-9215-AB084C464064}" type="pres">
      <dgm:prSet presAssocID="{0EDB328A-A2A9-4C0E-9737-2363BB43CA0C}" presName="node" presStyleLbl="node1" presStyleIdx="5" presStyleCnt="7">
        <dgm:presLayoutVars>
          <dgm:bulletEnabled val="1"/>
        </dgm:presLayoutVars>
      </dgm:prSet>
      <dgm:spPr/>
    </dgm:pt>
    <dgm:pt modelId="{10555044-2737-41D0-88C4-7D322DE20320}" type="pres">
      <dgm:prSet presAssocID="{0EDB328A-A2A9-4C0E-9737-2363BB43CA0C}" presName="spNode" presStyleCnt="0"/>
      <dgm:spPr/>
    </dgm:pt>
    <dgm:pt modelId="{56E8CC19-BC91-4366-BA32-E484314669C7}" type="pres">
      <dgm:prSet presAssocID="{DEABADCB-7B8E-4897-BCE2-C8E0B9F5E633}" presName="sibTrans" presStyleLbl="sibTrans1D1" presStyleIdx="5" presStyleCnt="7"/>
      <dgm:spPr/>
    </dgm:pt>
    <dgm:pt modelId="{F7360781-1E80-45BC-A53A-D04C2B0D94DB}" type="pres">
      <dgm:prSet presAssocID="{09B72C29-AD72-4BFB-B579-D4D1EF5F9D26}" presName="node" presStyleLbl="node1" presStyleIdx="6" presStyleCnt="7">
        <dgm:presLayoutVars>
          <dgm:bulletEnabled val="1"/>
        </dgm:presLayoutVars>
      </dgm:prSet>
      <dgm:spPr/>
    </dgm:pt>
    <dgm:pt modelId="{8FE2DF63-BA3D-4636-81AE-50F023B522C3}" type="pres">
      <dgm:prSet presAssocID="{09B72C29-AD72-4BFB-B579-D4D1EF5F9D26}" presName="spNode" presStyleCnt="0"/>
      <dgm:spPr/>
    </dgm:pt>
    <dgm:pt modelId="{E4F8599A-BBFB-4621-A1CF-9BCF86822258}" type="pres">
      <dgm:prSet presAssocID="{31785A21-26E3-4891-8B0D-0F4B573A98A9}" presName="sibTrans" presStyleLbl="sibTrans1D1" presStyleIdx="6" presStyleCnt="7"/>
      <dgm:spPr/>
    </dgm:pt>
  </dgm:ptLst>
  <dgm:cxnLst>
    <dgm:cxn modelId="{80A4FF06-2DCF-4FCC-B819-B001E1EA3293}" type="presOf" srcId="{31785A21-26E3-4891-8B0D-0F4B573A98A9}" destId="{E4F8599A-BBFB-4621-A1CF-9BCF86822258}" srcOrd="0" destOrd="0" presId="urn:microsoft.com/office/officeart/2005/8/layout/cycle6"/>
    <dgm:cxn modelId="{96A8F016-0016-4286-B32D-624867C78A1D}" type="presOf" srcId="{DF9D2AE8-F402-4C6D-A415-B9D163AC609F}" destId="{EEFE1042-DB9F-4BDB-8E4B-D29F04F6C692}" srcOrd="0" destOrd="0" presId="urn:microsoft.com/office/officeart/2005/8/layout/cycle6"/>
    <dgm:cxn modelId="{722A2525-A5FA-4401-949F-8E46600CF520}" type="presOf" srcId="{6E3494DB-C61B-4949-B83E-C3ACC6F2F1C1}" destId="{1522FD6D-9426-4994-ADA6-1B471D8DA8B9}" srcOrd="0" destOrd="0" presId="urn:microsoft.com/office/officeart/2005/8/layout/cycle6"/>
    <dgm:cxn modelId="{CBC62727-F384-4626-99B7-45CD01FD5A5F}" srcId="{5F6F6B60-CEF7-4FD9-9F2F-9F29312A76F7}" destId="{332547AC-72D5-429C-80D2-CCBFDA46550B}" srcOrd="0" destOrd="0" parTransId="{DCC0ADFB-DF6C-4AC1-9E61-D8A7BC7B691D}" sibTransId="{B13257C9-03AC-43EC-82B0-8977BDBB4FF8}"/>
    <dgm:cxn modelId="{69724A45-385C-44C2-87E1-CCAE4944ECB6}" type="presOf" srcId="{EF2282E1-940B-4F91-AC46-564DBCD7658C}" destId="{FA48B1FC-4B95-4599-B7FA-EBA4B4E392F1}" srcOrd="0" destOrd="0" presId="urn:microsoft.com/office/officeart/2005/8/layout/cycle6"/>
    <dgm:cxn modelId="{9C1D2747-F068-46C3-8880-674037AC7133}" srcId="{5F6F6B60-CEF7-4FD9-9F2F-9F29312A76F7}" destId="{6E3494DB-C61B-4949-B83E-C3ACC6F2F1C1}" srcOrd="1" destOrd="0" parTransId="{F9E3BA03-38CA-40DA-B7A3-BF2256B5D26C}" sibTransId="{3EA644E6-2BC7-4B81-972E-8E63A50A18FA}"/>
    <dgm:cxn modelId="{8677B247-9539-4D82-90CC-E423551058B2}" srcId="{5F6F6B60-CEF7-4FD9-9F2F-9F29312A76F7}" destId="{EF2282E1-940B-4F91-AC46-564DBCD7658C}" srcOrd="4" destOrd="0" parTransId="{341C99BF-4414-4C7F-BBDC-255D570EECA7}" sibTransId="{9F714368-192D-4F85-AFA5-B16BCB7CF908}"/>
    <dgm:cxn modelId="{E31F4A6C-4720-4A0E-AC72-DA132BD6DD68}" srcId="{5F6F6B60-CEF7-4FD9-9F2F-9F29312A76F7}" destId="{DF9D2AE8-F402-4C6D-A415-B9D163AC609F}" srcOrd="3" destOrd="0" parTransId="{085BC4CA-1533-442A-8CB0-D19FDE836F46}" sibTransId="{A83C45A3-915A-4689-8B50-94A6913AA22C}"/>
    <dgm:cxn modelId="{0D5BE96C-B65F-49D9-9F4A-70F99CD35624}" type="presOf" srcId="{332547AC-72D5-429C-80D2-CCBFDA46550B}" destId="{E15230FA-C4D6-460A-8EC5-37A70A604599}" srcOrd="0" destOrd="0" presId="urn:microsoft.com/office/officeart/2005/8/layout/cycle6"/>
    <dgm:cxn modelId="{E69C574E-286D-42AE-A9DC-17E12274BC69}" type="presOf" srcId="{0EDB328A-A2A9-4C0E-9737-2363BB43CA0C}" destId="{BD96551D-42F9-408F-9215-AB084C464064}" srcOrd="0" destOrd="0" presId="urn:microsoft.com/office/officeart/2005/8/layout/cycle6"/>
    <dgm:cxn modelId="{65307153-D5AA-41CC-AE98-8CA27A23D741}" type="presOf" srcId="{09B72C29-AD72-4BFB-B579-D4D1EF5F9D26}" destId="{F7360781-1E80-45BC-A53A-D04C2B0D94DB}" srcOrd="0" destOrd="0" presId="urn:microsoft.com/office/officeart/2005/8/layout/cycle6"/>
    <dgm:cxn modelId="{6B960159-1210-4A78-8D86-69BC4571A645}" type="presOf" srcId="{5F6F6B60-CEF7-4FD9-9F2F-9F29312A76F7}" destId="{539A70C3-C5BB-48EE-BEB5-4577FF8EEAE3}" srcOrd="0" destOrd="0" presId="urn:microsoft.com/office/officeart/2005/8/layout/cycle6"/>
    <dgm:cxn modelId="{6D5C6D80-8817-4808-A66A-FD445855A092}" type="presOf" srcId="{DEABADCB-7B8E-4897-BCE2-C8E0B9F5E633}" destId="{56E8CC19-BC91-4366-BA32-E484314669C7}" srcOrd="0" destOrd="0" presId="urn:microsoft.com/office/officeart/2005/8/layout/cycle6"/>
    <dgm:cxn modelId="{A9124385-B4FB-437B-B558-61764DA1FC23}" srcId="{5F6F6B60-CEF7-4FD9-9F2F-9F29312A76F7}" destId="{09B72C29-AD72-4BFB-B579-D4D1EF5F9D26}" srcOrd="6" destOrd="0" parTransId="{39E37ED6-CA9A-4036-8912-5A31ED020CDE}" sibTransId="{31785A21-26E3-4891-8B0D-0F4B573A98A9}"/>
    <dgm:cxn modelId="{B388A887-1C11-430C-8790-DF650A5002F0}" type="presOf" srcId="{9F714368-192D-4F85-AFA5-B16BCB7CF908}" destId="{F41DCDA7-D22C-4C1C-8B42-4EA675F623F1}" srcOrd="0" destOrd="0" presId="urn:microsoft.com/office/officeart/2005/8/layout/cycle6"/>
    <dgm:cxn modelId="{711420A5-C5F2-4050-9F29-E36D67503084}" type="presOf" srcId="{3EA644E6-2BC7-4B81-972E-8E63A50A18FA}" destId="{8A9B647F-314A-46BB-BC76-C62C7E09B831}" srcOrd="0" destOrd="0" presId="urn:microsoft.com/office/officeart/2005/8/layout/cycle6"/>
    <dgm:cxn modelId="{85903EB6-53E1-433E-B798-70892A638201}" type="presOf" srcId="{756B206C-CF8C-43E1-B0C3-B1DEB3730517}" destId="{D694538E-DA58-4982-9817-1E436E659C1B}" srcOrd="0" destOrd="0" presId="urn:microsoft.com/office/officeart/2005/8/layout/cycle6"/>
    <dgm:cxn modelId="{0E8475C4-37C4-41AA-9287-0C71309BA88B}" srcId="{5F6F6B60-CEF7-4FD9-9F2F-9F29312A76F7}" destId="{756B206C-CF8C-43E1-B0C3-B1DEB3730517}" srcOrd="2" destOrd="0" parTransId="{4B730F61-645C-4498-8381-07EA99F418B5}" sibTransId="{56251C4B-0548-4D31-8F6C-EF76E211F788}"/>
    <dgm:cxn modelId="{E57A6DE3-50B9-437C-A66C-0C4677464C8A}" srcId="{5F6F6B60-CEF7-4FD9-9F2F-9F29312A76F7}" destId="{0EDB328A-A2A9-4C0E-9737-2363BB43CA0C}" srcOrd="5" destOrd="0" parTransId="{EDDAA4A4-4158-4FEE-923C-4BFAAFFA29A2}" sibTransId="{DEABADCB-7B8E-4897-BCE2-C8E0B9F5E633}"/>
    <dgm:cxn modelId="{3408F6EA-78D6-4BB9-94ED-9AA82B663E70}" type="presOf" srcId="{A83C45A3-915A-4689-8B50-94A6913AA22C}" destId="{D11F3E62-186E-4751-9755-D03C5B7ED71A}" srcOrd="0" destOrd="0" presId="urn:microsoft.com/office/officeart/2005/8/layout/cycle6"/>
    <dgm:cxn modelId="{002425F1-F5CA-4E60-AF0C-636239A12A46}" type="presOf" srcId="{B13257C9-03AC-43EC-82B0-8977BDBB4FF8}" destId="{7D7CA411-DBE7-4D2F-8085-C5C86E85DFA1}" srcOrd="0" destOrd="0" presId="urn:microsoft.com/office/officeart/2005/8/layout/cycle6"/>
    <dgm:cxn modelId="{B06A95F2-A789-45D0-8E34-3F3157E7619E}" type="presOf" srcId="{56251C4B-0548-4D31-8F6C-EF76E211F788}" destId="{4026D7EA-7C4B-4F13-ACDB-E28921549125}" srcOrd="0" destOrd="0" presId="urn:microsoft.com/office/officeart/2005/8/layout/cycle6"/>
    <dgm:cxn modelId="{0A1C5710-ADC0-4823-BD5C-822CADDEB14B}" type="presParOf" srcId="{539A70C3-C5BB-48EE-BEB5-4577FF8EEAE3}" destId="{E15230FA-C4D6-460A-8EC5-37A70A604599}" srcOrd="0" destOrd="0" presId="urn:microsoft.com/office/officeart/2005/8/layout/cycle6"/>
    <dgm:cxn modelId="{7CD10C8D-6932-4CAF-B994-4F254525B948}" type="presParOf" srcId="{539A70C3-C5BB-48EE-BEB5-4577FF8EEAE3}" destId="{BFB19F81-8218-4953-9834-F4D5FD2579BD}" srcOrd="1" destOrd="0" presId="urn:microsoft.com/office/officeart/2005/8/layout/cycle6"/>
    <dgm:cxn modelId="{F306CCAB-6670-4C6B-9DF8-DC7F834411D3}" type="presParOf" srcId="{539A70C3-C5BB-48EE-BEB5-4577FF8EEAE3}" destId="{7D7CA411-DBE7-4D2F-8085-C5C86E85DFA1}" srcOrd="2" destOrd="0" presId="urn:microsoft.com/office/officeart/2005/8/layout/cycle6"/>
    <dgm:cxn modelId="{42992923-F6BF-4EE2-B4C5-8507E3EB939C}" type="presParOf" srcId="{539A70C3-C5BB-48EE-BEB5-4577FF8EEAE3}" destId="{1522FD6D-9426-4994-ADA6-1B471D8DA8B9}" srcOrd="3" destOrd="0" presId="urn:microsoft.com/office/officeart/2005/8/layout/cycle6"/>
    <dgm:cxn modelId="{94A8252E-BCCE-460C-9BA9-7DE3F92DD067}" type="presParOf" srcId="{539A70C3-C5BB-48EE-BEB5-4577FF8EEAE3}" destId="{24A45EEF-4DD6-4A10-8BBE-915D2CEC3624}" srcOrd="4" destOrd="0" presId="urn:microsoft.com/office/officeart/2005/8/layout/cycle6"/>
    <dgm:cxn modelId="{8AD1B3A4-9FB3-4713-8A94-1631D7BF8B62}" type="presParOf" srcId="{539A70C3-C5BB-48EE-BEB5-4577FF8EEAE3}" destId="{8A9B647F-314A-46BB-BC76-C62C7E09B831}" srcOrd="5" destOrd="0" presId="urn:microsoft.com/office/officeart/2005/8/layout/cycle6"/>
    <dgm:cxn modelId="{CAE253A1-A51E-4A68-A4FE-96BF36ACFF20}" type="presParOf" srcId="{539A70C3-C5BB-48EE-BEB5-4577FF8EEAE3}" destId="{D694538E-DA58-4982-9817-1E436E659C1B}" srcOrd="6" destOrd="0" presId="urn:microsoft.com/office/officeart/2005/8/layout/cycle6"/>
    <dgm:cxn modelId="{86B53460-0790-4B6B-BB25-105FD48CA956}" type="presParOf" srcId="{539A70C3-C5BB-48EE-BEB5-4577FF8EEAE3}" destId="{47C784DC-9C61-48F6-AAB4-EA445231A779}" srcOrd="7" destOrd="0" presId="urn:microsoft.com/office/officeart/2005/8/layout/cycle6"/>
    <dgm:cxn modelId="{33FFD6A8-9E1C-4EAE-AD04-D2C8840E22D4}" type="presParOf" srcId="{539A70C3-C5BB-48EE-BEB5-4577FF8EEAE3}" destId="{4026D7EA-7C4B-4F13-ACDB-E28921549125}" srcOrd="8" destOrd="0" presId="urn:microsoft.com/office/officeart/2005/8/layout/cycle6"/>
    <dgm:cxn modelId="{B75AD912-8F41-47E8-895A-968EE56FBCF8}" type="presParOf" srcId="{539A70C3-C5BB-48EE-BEB5-4577FF8EEAE3}" destId="{EEFE1042-DB9F-4BDB-8E4B-D29F04F6C692}" srcOrd="9" destOrd="0" presId="urn:microsoft.com/office/officeart/2005/8/layout/cycle6"/>
    <dgm:cxn modelId="{5C804E7C-9832-458A-A9F6-8D746B5F5E6A}" type="presParOf" srcId="{539A70C3-C5BB-48EE-BEB5-4577FF8EEAE3}" destId="{AFEEF4C4-AAD2-4767-97DE-E50B96F74BE4}" srcOrd="10" destOrd="0" presId="urn:microsoft.com/office/officeart/2005/8/layout/cycle6"/>
    <dgm:cxn modelId="{0ECA06FC-6603-4566-A855-6BD2294BB1BD}" type="presParOf" srcId="{539A70C3-C5BB-48EE-BEB5-4577FF8EEAE3}" destId="{D11F3E62-186E-4751-9755-D03C5B7ED71A}" srcOrd="11" destOrd="0" presId="urn:microsoft.com/office/officeart/2005/8/layout/cycle6"/>
    <dgm:cxn modelId="{1409F040-8EE1-4FEE-B1E1-A0BEDC85A949}" type="presParOf" srcId="{539A70C3-C5BB-48EE-BEB5-4577FF8EEAE3}" destId="{FA48B1FC-4B95-4599-B7FA-EBA4B4E392F1}" srcOrd="12" destOrd="0" presId="urn:microsoft.com/office/officeart/2005/8/layout/cycle6"/>
    <dgm:cxn modelId="{6B1F0871-BD8E-4512-BA18-7428DEF66572}" type="presParOf" srcId="{539A70C3-C5BB-48EE-BEB5-4577FF8EEAE3}" destId="{4985C8E5-4A4A-4C54-A9AA-615F225D2317}" srcOrd="13" destOrd="0" presId="urn:microsoft.com/office/officeart/2005/8/layout/cycle6"/>
    <dgm:cxn modelId="{4528BEBD-9450-41B4-B16E-FD56A3B3D74A}" type="presParOf" srcId="{539A70C3-C5BB-48EE-BEB5-4577FF8EEAE3}" destId="{F41DCDA7-D22C-4C1C-8B42-4EA675F623F1}" srcOrd="14" destOrd="0" presId="urn:microsoft.com/office/officeart/2005/8/layout/cycle6"/>
    <dgm:cxn modelId="{3728E544-C6FA-4D1A-8D81-A7935B9F3530}" type="presParOf" srcId="{539A70C3-C5BB-48EE-BEB5-4577FF8EEAE3}" destId="{BD96551D-42F9-408F-9215-AB084C464064}" srcOrd="15" destOrd="0" presId="urn:microsoft.com/office/officeart/2005/8/layout/cycle6"/>
    <dgm:cxn modelId="{4A7F4C96-9CAF-401C-9764-441C66BFB104}" type="presParOf" srcId="{539A70C3-C5BB-48EE-BEB5-4577FF8EEAE3}" destId="{10555044-2737-41D0-88C4-7D322DE20320}" srcOrd="16" destOrd="0" presId="urn:microsoft.com/office/officeart/2005/8/layout/cycle6"/>
    <dgm:cxn modelId="{4377310A-8595-42C4-9CE0-C974C3286D10}" type="presParOf" srcId="{539A70C3-C5BB-48EE-BEB5-4577FF8EEAE3}" destId="{56E8CC19-BC91-4366-BA32-E484314669C7}" srcOrd="17" destOrd="0" presId="urn:microsoft.com/office/officeart/2005/8/layout/cycle6"/>
    <dgm:cxn modelId="{90D323B2-77E7-4014-955D-2EF1FB89CCD5}" type="presParOf" srcId="{539A70C3-C5BB-48EE-BEB5-4577FF8EEAE3}" destId="{F7360781-1E80-45BC-A53A-D04C2B0D94DB}" srcOrd="18" destOrd="0" presId="urn:microsoft.com/office/officeart/2005/8/layout/cycle6"/>
    <dgm:cxn modelId="{9B272A42-B385-4290-AA60-3DA10DBD18DA}" type="presParOf" srcId="{539A70C3-C5BB-48EE-BEB5-4577FF8EEAE3}" destId="{8FE2DF63-BA3D-4636-81AE-50F023B522C3}" srcOrd="19" destOrd="0" presId="urn:microsoft.com/office/officeart/2005/8/layout/cycle6"/>
    <dgm:cxn modelId="{BBFFD889-F06B-408E-8631-855D471A4FAB}" type="presParOf" srcId="{539A70C3-C5BB-48EE-BEB5-4577FF8EEAE3}" destId="{E4F8599A-BBFB-4621-A1CF-9BCF86822258}"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17E687-6684-4709-8401-F9A73E8E1B9E}" type="doc">
      <dgm:prSet loTypeId="urn:microsoft.com/office/officeart/2005/8/layout/lProcess2" loCatId="list" qsTypeId="urn:microsoft.com/office/officeart/2005/8/quickstyle/simple1" qsCatId="simple" csTypeId="urn:microsoft.com/office/officeart/2005/8/colors/accent2_3" csCatId="accent2"/>
      <dgm:spPr/>
      <dgm:t>
        <a:bodyPr/>
        <a:lstStyle/>
        <a:p>
          <a:endParaRPr lang="en-US"/>
        </a:p>
      </dgm:t>
    </dgm:pt>
    <dgm:pt modelId="{E5D654F0-9F17-4DB6-8256-E525A386566E}">
      <dgm:prSet/>
      <dgm:spPr/>
      <dgm:t>
        <a:bodyPr/>
        <a:lstStyle/>
        <a:p>
          <a:r>
            <a:rPr lang="en-US"/>
            <a:t>Contact </a:t>
          </a:r>
        </a:p>
      </dgm:t>
    </dgm:pt>
    <dgm:pt modelId="{83FBD668-7B38-45B2-8BEF-1B90076E4292}" type="parTrans" cxnId="{C346320A-58F8-456B-8643-CF79330DE146}">
      <dgm:prSet/>
      <dgm:spPr/>
      <dgm:t>
        <a:bodyPr/>
        <a:lstStyle/>
        <a:p>
          <a:endParaRPr lang="en-US"/>
        </a:p>
      </dgm:t>
    </dgm:pt>
    <dgm:pt modelId="{89CD1CD9-E761-4222-A5CB-B5DDFE35EAA8}" type="sibTrans" cxnId="{C346320A-58F8-456B-8643-CF79330DE146}">
      <dgm:prSet/>
      <dgm:spPr/>
      <dgm:t>
        <a:bodyPr/>
        <a:lstStyle/>
        <a:p>
          <a:endParaRPr lang="en-US"/>
        </a:p>
      </dgm:t>
    </dgm:pt>
    <dgm:pt modelId="{7FCFBE4D-777A-455D-A3A1-327322612600}">
      <dgm:prSet/>
      <dgm:spPr/>
      <dgm:t>
        <a:bodyPr/>
        <a:lstStyle/>
        <a:p>
          <a:r>
            <a:rPr lang="en-US"/>
            <a:t>Gown, gloves</a:t>
          </a:r>
        </a:p>
      </dgm:t>
    </dgm:pt>
    <dgm:pt modelId="{F94DF936-741B-4FE6-BA8E-368FA5124EA3}" type="parTrans" cxnId="{E231BB5C-D989-497F-A49A-5F40DBBFD06A}">
      <dgm:prSet/>
      <dgm:spPr/>
      <dgm:t>
        <a:bodyPr/>
        <a:lstStyle/>
        <a:p>
          <a:endParaRPr lang="en-US"/>
        </a:p>
      </dgm:t>
    </dgm:pt>
    <dgm:pt modelId="{A0D2724C-0ECD-4048-8612-1C68B1AF83A1}" type="sibTrans" cxnId="{E231BB5C-D989-497F-A49A-5F40DBBFD06A}">
      <dgm:prSet/>
      <dgm:spPr/>
      <dgm:t>
        <a:bodyPr/>
        <a:lstStyle/>
        <a:p>
          <a:endParaRPr lang="en-US"/>
        </a:p>
      </dgm:t>
    </dgm:pt>
    <dgm:pt modelId="{E8CB02A1-5C13-4B1A-8B2D-9D322EA86F06}">
      <dgm:prSet/>
      <dgm:spPr/>
      <dgm:t>
        <a:bodyPr/>
        <a:lstStyle/>
        <a:p>
          <a:r>
            <a:rPr lang="en-US"/>
            <a:t>Cleaning/disinfection</a:t>
          </a:r>
        </a:p>
      </dgm:t>
    </dgm:pt>
    <dgm:pt modelId="{813C5810-094A-453B-8D23-F56B9EA7B664}" type="parTrans" cxnId="{86760B07-365D-42FF-9204-AD2E68094E44}">
      <dgm:prSet/>
      <dgm:spPr/>
      <dgm:t>
        <a:bodyPr/>
        <a:lstStyle/>
        <a:p>
          <a:endParaRPr lang="en-US"/>
        </a:p>
      </dgm:t>
    </dgm:pt>
    <dgm:pt modelId="{2BECD473-912E-481F-B19F-8C7960E12511}" type="sibTrans" cxnId="{86760B07-365D-42FF-9204-AD2E68094E44}">
      <dgm:prSet/>
      <dgm:spPr/>
      <dgm:t>
        <a:bodyPr/>
        <a:lstStyle/>
        <a:p>
          <a:endParaRPr lang="en-US"/>
        </a:p>
      </dgm:t>
    </dgm:pt>
    <dgm:pt modelId="{340527FE-D92B-4413-B185-238CFF3A9E54}">
      <dgm:prSet/>
      <dgm:spPr/>
      <dgm:t>
        <a:bodyPr/>
        <a:lstStyle/>
        <a:p>
          <a:r>
            <a:rPr lang="en-US"/>
            <a:t>Droplet </a:t>
          </a:r>
        </a:p>
      </dgm:t>
    </dgm:pt>
    <dgm:pt modelId="{3BE8D8EC-57B8-473A-B5CB-2E551EFFE7CD}" type="parTrans" cxnId="{D4FB7C1F-F7E2-4AC9-8F2E-9277A15A6E86}">
      <dgm:prSet/>
      <dgm:spPr/>
      <dgm:t>
        <a:bodyPr/>
        <a:lstStyle/>
        <a:p>
          <a:endParaRPr lang="en-US"/>
        </a:p>
      </dgm:t>
    </dgm:pt>
    <dgm:pt modelId="{FC6605B3-C2F1-4BA6-A2A8-93EB83C2F9D8}" type="sibTrans" cxnId="{D4FB7C1F-F7E2-4AC9-8F2E-9277A15A6E86}">
      <dgm:prSet/>
      <dgm:spPr/>
      <dgm:t>
        <a:bodyPr/>
        <a:lstStyle/>
        <a:p>
          <a:endParaRPr lang="en-US"/>
        </a:p>
      </dgm:t>
    </dgm:pt>
    <dgm:pt modelId="{6235DA5D-780F-4227-9FEB-255B6A6744DF}">
      <dgm:prSet/>
      <dgm:spPr/>
      <dgm:t>
        <a:bodyPr/>
        <a:lstStyle/>
        <a:p>
          <a:r>
            <a:rPr lang="en-US"/>
            <a:t>Mask</a:t>
          </a:r>
        </a:p>
      </dgm:t>
    </dgm:pt>
    <dgm:pt modelId="{FA36F864-4674-4BFD-BC2D-92F359FD53BE}" type="parTrans" cxnId="{CA116EE0-60FC-4DDD-BF33-DED5C0BAC9C0}">
      <dgm:prSet/>
      <dgm:spPr/>
      <dgm:t>
        <a:bodyPr/>
        <a:lstStyle/>
        <a:p>
          <a:endParaRPr lang="en-US"/>
        </a:p>
      </dgm:t>
    </dgm:pt>
    <dgm:pt modelId="{9D8A25E9-934C-49B1-9D4C-1860D9F0435C}" type="sibTrans" cxnId="{CA116EE0-60FC-4DDD-BF33-DED5C0BAC9C0}">
      <dgm:prSet/>
      <dgm:spPr/>
      <dgm:t>
        <a:bodyPr/>
        <a:lstStyle/>
        <a:p>
          <a:endParaRPr lang="en-US"/>
        </a:p>
      </dgm:t>
    </dgm:pt>
    <dgm:pt modelId="{1C62E3D7-B5CA-40F5-8BA6-BE9F9C850E1B}">
      <dgm:prSet/>
      <dgm:spPr/>
      <dgm:t>
        <a:bodyPr/>
        <a:lstStyle/>
        <a:p>
          <a:r>
            <a:rPr lang="en-US"/>
            <a:t>Source Control</a:t>
          </a:r>
        </a:p>
      </dgm:t>
    </dgm:pt>
    <dgm:pt modelId="{D7F6475D-A15D-423A-858D-7F4A005F8CC5}" type="parTrans" cxnId="{7F0EB47D-8CA1-4F27-8A6C-9C13539E4D2A}">
      <dgm:prSet/>
      <dgm:spPr/>
      <dgm:t>
        <a:bodyPr/>
        <a:lstStyle/>
        <a:p>
          <a:endParaRPr lang="en-US"/>
        </a:p>
      </dgm:t>
    </dgm:pt>
    <dgm:pt modelId="{0D4E3E22-AEB1-4B82-B56E-C64A5B84120F}" type="sibTrans" cxnId="{7F0EB47D-8CA1-4F27-8A6C-9C13539E4D2A}">
      <dgm:prSet/>
      <dgm:spPr/>
      <dgm:t>
        <a:bodyPr/>
        <a:lstStyle/>
        <a:p>
          <a:endParaRPr lang="en-US"/>
        </a:p>
      </dgm:t>
    </dgm:pt>
    <dgm:pt modelId="{82B5C6B0-00E6-4119-A9DD-2DD74805CFFB}">
      <dgm:prSet/>
      <dgm:spPr/>
      <dgm:t>
        <a:bodyPr/>
        <a:lstStyle/>
        <a:p>
          <a:r>
            <a:rPr lang="en-US"/>
            <a:t>Airborne</a:t>
          </a:r>
        </a:p>
      </dgm:t>
    </dgm:pt>
    <dgm:pt modelId="{B2308C3B-F13B-4DB6-B05E-ED83F7785F33}" type="parTrans" cxnId="{1C4A5553-061E-423F-AF2B-7D5601BD1140}">
      <dgm:prSet/>
      <dgm:spPr/>
      <dgm:t>
        <a:bodyPr/>
        <a:lstStyle/>
        <a:p>
          <a:endParaRPr lang="en-US"/>
        </a:p>
      </dgm:t>
    </dgm:pt>
    <dgm:pt modelId="{FC114D9A-C1A9-4C75-AE12-F4F3283AA2AE}" type="sibTrans" cxnId="{1C4A5553-061E-423F-AF2B-7D5601BD1140}">
      <dgm:prSet/>
      <dgm:spPr/>
      <dgm:t>
        <a:bodyPr/>
        <a:lstStyle/>
        <a:p>
          <a:endParaRPr lang="en-US"/>
        </a:p>
      </dgm:t>
    </dgm:pt>
    <dgm:pt modelId="{896F5D61-647F-402E-B864-C6C88E891FD4}">
      <dgm:prSet/>
      <dgm:spPr/>
      <dgm:t>
        <a:bodyPr/>
        <a:lstStyle/>
        <a:p>
          <a:r>
            <a:rPr lang="en-US">
              <a:latin typeface="Aptos Display" panose="020F0302020204030204"/>
            </a:rPr>
            <a:t>Fit-tested</a:t>
          </a:r>
          <a:r>
            <a:rPr lang="en-US"/>
            <a:t> NIOSH-approved N95 or higher-level respirator for healthcare personnel</a:t>
          </a:r>
        </a:p>
      </dgm:t>
    </dgm:pt>
    <dgm:pt modelId="{94AD5CA1-D7DC-4793-97B8-39D5BC5B2B64}" type="parTrans" cxnId="{C8CE0290-612A-43E5-A0AF-4C72BBDD4FDB}">
      <dgm:prSet/>
      <dgm:spPr/>
      <dgm:t>
        <a:bodyPr/>
        <a:lstStyle/>
        <a:p>
          <a:endParaRPr lang="en-US"/>
        </a:p>
      </dgm:t>
    </dgm:pt>
    <dgm:pt modelId="{AC72775E-E725-4AD5-9082-26E32A1E7825}" type="sibTrans" cxnId="{C8CE0290-612A-43E5-A0AF-4C72BBDD4FDB}">
      <dgm:prSet/>
      <dgm:spPr/>
      <dgm:t>
        <a:bodyPr/>
        <a:lstStyle/>
        <a:p>
          <a:endParaRPr lang="en-US"/>
        </a:p>
      </dgm:t>
    </dgm:pt>
    <dgm:pt modelId="{DF73A8EE-A680-4B93-88C8-D3DBF415D4B7}">
      <dgm:prSet/>
      <dgm:spPr/>
      <dgm:t>
        <a:bodyPr/>
        <a:lstStyle/>
        <a:p>
          <a:r>
            <a:rPr lang="en-US"/>
            <a:t>Airborne infection isolation room (AIIR)</a:t>
          </a:r>
        </a:p>
      </dgm:t>
    </dgm:pt>
    <dgm:pt modelId="{BDEEEAA4-EF53-4FE8-ADBA-4182AF256867}" type="parTrans" cxnId="{272758E9-18F7-471E-B034-E69864E3773B}">
      <dgm:prSet/>
      <dgm:spPr/>
      <dgm:t>
        <a:bodyPr/>
        <a:lstStyle/>
        <a:p>
          <a:endParaRPr lang="en-US"/>
        </a:p>
      </dgm:t>
    </dgm:pt>
    <dgm:pt modelId="{D2F45696-B601-47D8-B8FC-AE67C71DB051}" type="sibTrans" cxnId="{272758E9-18F7-471E-B034-E69864E3773B}">
      <dgm:prSet/>
      <dgm:spPr/>
      <dgm:t>
        <a:bodyPr/>
        <a:lstStyle/>
        <a:p>
          <a:endParaRPr lang="en-US"/>
        </a:p>
      </dgm:t>
    </dgm:pt>
    <dgm:pt modelId="{82721B84-50AB-4523-BAD4-6DD2D1BA503A}">
      <dgm:prSet/>
      <dgm:spPr/>
      <dgm:t>
        <a:bodyPr/>
        <a:lstStyle/>
        <a:p>
          <a:r>
            <a:rPr lang="en-US"/>
            <a:t>Source Control</a:t>
          </a:r>
        </a:p>
      </dgm:t>
    </dgm:pt>
    <dgm:pt modelId="{1BA990BC-EA75-4623-8EA5-22C417C3290D}" type="parTrans" cxnId="{19D4F006-867F-41CE-83D5-034D04E4FF9C}">
      <dgm:prSet/>
      <dgm:spPr/>
      <dgm:t>
        <a:bodyPr/>
        <a:lstStyle/>
        <a:p>
          <a:endParaRPr lang="en-US"/>
        </a:p>
      </dgm:t>
    </dgm:pt>
    <dgm:pt modelId="{18B957E2-7199-460A-8205-4E5CC43E69E7}" type="sibTrans" cxnId="{19D4F006-867F-41CE-83D5-034D04E4FF9C}">
      <dgm:prSet/>
      <dgm:spPr/>
      <dgm:t>
        <a:bodyPr/>
        <a:lstStyle/>
        <a:p>
          <a:endParaRPr lang="en-US"/>
        </a:p>
      </dgm:t>
    </dgm:pt>
    <dgm:pt modelId="{02540297-DE1F-4CE0-8BEA-9198074A7C99}" type="pres">
      <dgm:prSet presAssocID="{CB17E687-6684-4709-8401-F9A73E8E1B9E}" presName="theList" presStyleCnt="0">
        <dgm:presLayoutVars>
          <dgm:dir/>
          <dgm:animLvl val="lvl"/>
          <dgm:resizeHandles val="exact"/>
        </dgm:presLayoutVars>
      </dgm:prSet>
      <dgm:spPr/>
    </dgm:pt>
    <dgm:pt modelId="{21D17888-D7B9-4D84-AC8C-E0A7E6872786}" type="pres">
      <dgm:prSet presAssocID="{E5D654F0-9F17-4DB6-8256-E525A386566E}" presName="compNode" presStyleCnt="0"/>
      <dgm:spPr/>
    </dgm:pt>
    <dgm:pt modelId="{36096B1C-195B-4B1F-AC59-C060E333F491}" type="pres">
      <dgm:prSet presAssocID="{E5D654F0-9F17-4DB6-8256-E525A386566E}" presName="aNode" presStyleLbl="bgShp" presStyleIdx="0" presStyleCnt="3"/>
      <dgm:spPr/>
    </dgm:pt>
    <dgm:pt modelId="{D8358D2E-858F-4315-B7C2-3797BA27B901}" type="pres">
      <dgm:prSet presAssocID="{E5D654F0-9F17-4DB6-8256-E525A386566E}" presName="textNode" presStyleLbl="bgShp" presStyleIdx="0" presStyleCnt="3"/>
      <dgm:spPr/>
    </dgm:pt>
    <dgm:pt modelId="{05D4CFC5-3546-42A7-A26C-EC3D97961F53}" type="pres">
      <dgm:prSet presAssocID="{E5D654F0-9F17-4DB6-8256-E525A386566E}" presName="compChildNode" presStyleCnt="0"/>
      <dgm:spPr/>
    </dgm:pt>
    <dgm:pt modelId="{AC020065-416F-4056-9A4D-EDD6F26FA120}" type="pres">
      <dgm:prSet presAssocID="{E5D654F0-9F17-4DB6-8256-E525A386566E}" presName="theInnerList" presStyleCnt="0"/>
      <dgm:spPr/>
    </dgm:pt>
    <dgm:pt modelId="{1F6F7399-EF5C-4237-83FD-42757CDB8CC2}" type="pres">
      <dgm:prSet presAssocID="{7FCFBE4D-777A-455D-A3A1-327322612600}" presName="childNode" presStyleLbl="node1" presStyleIdx="0" presStyleCnt="7">
        <dgm:presLayoutVars>
          <dgm:bulletEnabled val="1"/>
        </dgm:presLayoutVars>
      </dgm:prSet>
      <dgm:spPr/>
    </dgm:pt>
    <dgm:pt modelId="{AA5B1C0D-DFD2-4AC5-9CEE-FD599CF44FA3}" type="pres">
      <dgm:prSet presAssocID="{7FCFBE4D-777A-455D-A3A1-327322612600}" presName="aSpace2" presStyleCnt="0"/>
      <dgm:spPr/>
    </dgm:pt>
    <dgm:pt modelId="{DDBC6677-23B8-423B-847A-1D6AECD276D4}" type="pres">
      <dgm:prSet presAssocID="{E8CB02A1-5C13-4B1A-8B2D-9D322EA86F06}" presName="childNode" presStyleLbl="node1" presStyleIdx="1" presStyleCnt="7">
        <dgm:presLayoutVars>
          <dgm:bulletEnabled val="1"/>
        </dgm:presLayoutVars>
      </dgm:prSet>
      <dgm:spPr/>
    </dgm:pt>
    <dgm:pt modelId="{B8AD481D-0C4B-4DD8-9289-8FEC2136C221}" type="pres">
      <dgm:prSet presAssocID="{E5D654F0-9F17-4DB6-8256-E525A386566E}" presName="aSpace" presStyleCnt="0"/>
      <dgm:spPr/>
    </dgm:pt>
    <dgm:pt modelId="{5CFB4296-79C3-46C8-B32F-41ED0DA338CD}" type="pres">
      <dgm:prSet presAssocID="{340527FE-D92B-4413-B185-238CFF3A9E54}" presName="compNode" presStyleCnt="0"/>
      <dgm:spPr/>
    </dgm:pt>
    <dgm:pt modelId="{73B4E771-E5CC-4BED-9B10-2373B8CC758C}" type="pres">
      <dgm:prSet presAssocID="{340527FE-D92B-4413-B185-238CFF3A9E54}" presName="aNode" presStyleLbl="bgShp" presStyleIdx="1" presStyleCnt="3"/>
      <dgm:spPr/>
    </dgm:pt>
    <dgm:pt modelId="{22FE156A-37C6-4DC8-BB4B-0CC1BA89C023}" type="pres">
      <dgm:prSet presAssocID="{340527FE-D92B-4413-B185-238CFF3A9E54}" presName="textNode" presStyleLbl="bgShp" presStyleIdx="1" presStyleCnt="3"/>
      <dgm:spPr/>
    </dgm:pt>
    <dgm:pt modelId="{A0D5D668-7A09-4979-AAD3-D18B7BE023E4}" type="pres">
      <dgm:prSet presAssocID="{340527FE-D92B-4413-B185-238CFF3A9E54}" presName="compChildNode" presStyleCnt="0"/>
      <dgm:spPr/>
    </dgm:pt>
    <dgm:pt modelId="{F7EB0FFA-1182-4E6E-B9D1-3A7753733770}" type="pres">
      <dgm:prSet presAssocID="{340527FE-D92B-4413-B185-238CFF3A9E54}" presName="theInnerList" presStyleCnt="0"/>
      <dgm:spPr/>
    </dgm:pt>
    <dgm:pt modelId="{5C9A6B9C-20E9-425E-BCEA-19FCB18DFE91}" type="pres">
      <dgm:prSet presAssocID="{6235DA5D-780F-4227-9FEB-255B6A6744DF}" presName="childNode" presStyleLbl="node1" presStyleIdx="2" presStyleCnt="7">
        <dgm:presLayoutVars>
          <dgm:bulletEnabled val="1"/>
        </dgm:presLayoutVars>
      </dgm:prSet>
      <dgm:spPr/>
    </dgm:pt>
    <dgm:pt modelId="{E4F4C164-6242-4315-8D9F-8FB3BA6A073C}" type="pres">
      <dgm:prSet presAssocID="{6235DA5D-780F-4227-9FEB-255B6A6744DF}" presName="aSpace2" presStyleCnt="0"/>
      <dgm:spPr/>
    </dgm:pt>
    <dgm:pt modelId="{A7EE5C69-5ABC-4F5A-8D2D-14AE35FC721F}" type="pres">
      <dgm:prSet presAssocID="{1C62E3D7-B5CA-40F5-8BA6-BE9F9C850E1B}" presName="childNode" presStyleLbl="node1" presStyleIdx="3" presStyleCnt="7">
        <dgm:presLayoutVars>
          <dgm:bulletEnabled val="1"/>
        </dgm:presLayoutVars>
      </dgm:prSet>
      <dgm:spPr/>
    </dgm:pt>
    <dgm:pt modelId="{DCA3724E-AA4F-4518-8E14-CD74A62BDCB8}" type="pres">
      <dgm:prSet presAssocID="{340527FE-D92B-4413-B185-238CFF3A9E54}" presName="aSpace" presStyleCnt="0"/>
      <dgm:spPr/>
    </dgm:pt>
    <dgm:pt modelId="{00A4ED2C-2744-40FA-BD60-53CABD2FB803}" type="pres">
      <dgm:prSet presAssocID="{82B5C6B0-00E6-4119-A9DD-2DD74805CFFB}" presName="compNode" presStyleCnt="0"/>
      <dgm:spPr/>
    </dgm:pt>
    <dgm:pt modelId="{12CD2906-1186-44A5-8B1C-7E61BE1EB6DE}" type="pres">
      <dgm:prSet presAssocID="{82B5C6B0-00E6-4119-A9DD-2DD74805CFFB}" presName="aNode" presStyleLbl="bgShp" presStyleIdx="2" presStyleCnt="3"/>
      <dgm:spPr/>
    </dgm:pt>
    <dgm:pt modelId="{AE9AD2A9-4D09-485C-B435-63856F34CB85}" type="pres">
      <dgm:prSet presAssocID="{82B5C6B0-00E6-4119-A9DD-2DD74805CFFB}" presName="textNode" presStyleLbl="bgShp" presStyleIdx="2" presStyleCnt="3"/>
      <dgm:spPr/>
    </dgm:pt>
    <dgm:pt modelId="{5C350B5E-1337-44FF-8EB0-3C71BBA09BE4}" type="pres">
      <dgm:prSet presAssocID="{82B5C6B0-00E6-4119-A9DD-2DD74805CFFB}" presName="compChildNode" presStyleCnt="0"/>
      <dgm:spPr/>
    </dgm:pt>
    <dgm:pt modelId="{E142613E-885A-4222-975A-707863D5FEC5}" type="pres">
      <dgm:prSet presAssocID="{82B5C6B0-00E6-4119-A9DD-2DD74805CFFB}" presName="theInnerList" presStyleCnt="0"/>
      <dgm:spPr/>
    </dgm:pt>
    <dgm:pt modelId="{10F12B68-431C-4310-B784-DBE61FDB95D9}" type="pres">
      <dgm:prSet presAssocID="{896F5D61-647F-402E-B864-C6C88E891FD4}" presName="childNode" presStyleLbl="node1" presStyleIdx="4" presStyleCnt="7">
        <dgm:presLayoutVars>
          <dgm:bulletEnabled val="1"/>
        </dgm:presLayoutVars>
      </dgm:prSet>
      <dgm:spPr/>
    </dgm:pt>
    <dgm:pt modelId="{86577A1F-22F1-449A-8C98-5F28A99C3C6F}" type="pres">
      <dgm:prSet presAssocID="{896F5D61-647F-402E-B864-C6C88E891FD4}" presName="aSpace2" presStyleCnt="0"/>
      <dgm:spPr/>
    </dgm:pt>
    <dgm:pt modelId="{ABDAB6DB-9C0E-4161-98E5-0F443743F850}" type="pres">
      <dgm:prSet presAssocID="{DF73A8EE-A680-4B93-88C8-D3DBF415D4B7}" presName="childNode" presStyleLbl="node1" presStyleIdx="5" presStyleCnt="7">
        <dgm:presLayoutVars>
          <dgm:bulletEnabled val="1"/>
        </dgm:presLayoutVars>
      </dgm:prSet>
      <dgm:spPr/>
    </dgm:pt>
    <dgm:pt modelId="{E8930291-B9BE-460E-A749-23E34183909F}" type="pres">
      <dgm:prSet presAssocID="{DF73A8EE-A680-4B93-88C8-D3DBF415D4B7}" presName="aSpace2" presStyleCnt="0"/>
      <dgm:spPr/>
    </dgm:pt>
    <dgm:pt modelId="{CA3C8869-589F-43DC-B919-E31516765616}" type="pres">
      <dgm:prSet presAssocID="{82721B84-50AB-4523-BAD4-6DD2D1BA503A}" presName="childNode" presStyleLbl="node1" presStyleIdx="6" presStyleCnt="7">
        <dgm:presLayoutVars>
          <dgm:bulletEnabled val="1"/>
        </dgm:presLayoutVars>
      </dgm:prSet>
      <dgm:spPr/>
    </dgm:pt>
  </dgm:ptLst>
  <dgm:cxnLst>
    <dgm:cxn modelId="{19D4F006-867F-41CE-83D5-034D04E4FF9C}" srcId="{82B5C6B0-00E6-4119-A9DD-2DD74805CFFB}" destId="{82721B84-50AB-4523-BAD4-6DD2D1BA503A}" srcOrd="2" destOrd="0" parTransId="{1BA990BC-EA75-4623-8EA5-22C417C3290D}" sibTransId="{18B957E2-7199-460A-8205-4E5CC43E69E7}"/>
    <dgm:cxn modelId="{86760B07-365D-42FF-9204-AD2E68094E44}" srcId="{E5D654F0-9F17-4DB6-8256-E525A386566E}" destId="{E8CB02A1-5C13-4B1A-8B2D-9D322EA86F06}" srcOrd="1" destOrd="0" parTransId="{813C5810-094A-453B-8D23-F56B9EA7B664}" sibTransId="{2BECD473-912E-481F-B19F-8C7960E12511}"/>
    <dgm:cxn modelId="{C346320A-58F8-456B-8643-CF79330DE146}" srcId="{CB17E687-6684-4709-8401-F9A73E8E1B9E}" destId="{E5D654F0-9F17-4DB6-8256-E525A386566E}" srcOrd="0" destOrd="0" parTransId="{83FBD668-7B38-45B2-8BEF-1B90076E4292}" sibTransId="{89CD1CD9-E761-4222-A5CB-B5DDFE35EAA8}"/>
    <dgm:cxn modelId="{D4FB7C1F-F7E2-4AC9-8F2E-9277A15A6E86}" srcId="{CB17E687-6684-4709-8401-F9A73E8E1B9E}" destId="{340527FE-D92B-4413-B185-238CFF3A9E54}" srcOrd="1" destOrd="0" parTransId="{3BE8D8EC-57B8-473A-B5CB-2E551EFFE7CD}" sibTransId="{FC6605B3-C2F1-4BA6-A2A8-93EB83C2F9D8}"/>
    <dgm:cxn modelId="{2DEB7C24-93C9-45C0-A23D-7229530528F2}" type="presOf" srcId="{1C62E3D7-B5CA-40F5-8BA6-BE9F9C850E1B}" destId="{A7EE5C69-5ABC-4F5A-8D2D-14AE35FC721F}" srcOrd="0" destOrd="0" presId="urn:microsoft.com/office/officeart/2005/8/layout/lProcess2"/>
    <dgm:cxn modelId="{AC5D9B28-439B-4F49-96F6-A9B958161F8E}" type="presOf" srcId="{7FCFBE4D-777A-455D-A3A1-327322612600}" destId="{1F6F7399-EF5C-4237-83FD-42757CDB8CC2}" srcOrd="0" destOrd="0" presId="urn:microsoft.com/office/officeart/2005/8/layout/lProcess2"/>
    <dgm:cxn modelId="{12410732-D35E-4D00-8AFB-F16C2B7AAAB6}" type="presOf" srcId="{6235DA5D-780F-4227-9FEB-255B6A6744DF}" destId="{5C9A6B9C-20E9-425E-BCEA-19FCB18DFE91}" srcOrd="0" destOrd="0" presId="urn:microsoft.com/office/officeart/2005/8/layout/lProcess2"/>
    <dgm:cxn modelId="{E231BB5C-D989-497F-A49A-5F40DBBFD06A}" srcId="{E5D654F0-9F17-4DB6-8256-E525A386566E}" destId="{7FCFBE4D-777A-455D-A3A1-327322612600}" srcOrd="0" destOrd="0" parTransId="{F94DF936-741B-4FE6-BA8E-368FA5124EA3}" sibTransId="{A0D2724C-0ECD-4048-8612-1C68B1AF83A1}"/>
    <dgm:cxn modelId="{CB684544-D807-4395-8721-A8ED1C474554}" type="presOf" srcId="{82721B84-50AB-4523-BAD4-6DD2D1BA503A}" destId="{CA3C8869-589F-43DC-B919-E31516765616}" srcOrd="0" destOrd="0" presId="urn:microsoft.com/office/officeart/2005/8/layout/lProcess2"/>
    <dgm:cxn modelId="{29D0626E-DBA4-480C-A082-32EF8C7D9D3F}" type="presOf" srcId="{896F5D61-647F-402E-B864-C6C88E891FD4}" destId="{10F12B68-431C-4310-B784-DBE61FDB95D9}" srcOrd="0" destOrd="0" presId="urn:microsoft.com/office/officeart/2005/8/layout/lProcess2"/>
    <dgm:cxn modelId="{89681072-9449-4C6E-B0B6-E32B99A38175}" type="presOf" srcId="{E5D654F0-9F17-4DB6-8256-E525A386566E}" destId="{36096B1C-195B-4B1F-AC59-C060E333F491}" srcOrd="0" destOrd="0" presId="urn:microsoft.com/office/officeart/2005/8/layout/lProcess2"/>
    <dgm:cxn modelId="{1C4A5553-061E-423F-AF2B-7D5601BD1140}" srcId="{CB17E687-6684-4709-8401-F9A73E8E1B9E}" destId="{82B5C6B0-00E6-4119-A9DD-2DD74805CFFB}" srcOrd="2" destOrd="0" parTransId="{B2308C3B-F13B-4DB6-B05E-ED83F7785F33}" sibTransId="{FC114D9A-C1A9-4C75-AE12-F4F3283AA2AE}"/>
    <dgm:cxn modelId="{D0E6D258-C5B4-4ACB-8009-F7ED5077BE9E}" type="presOf" srcId="{CB17E687-6684-4709-8401-F9A73E8E1B9E}" destId="{02540297-DE1F-4CE0-8BEA-9198074A7C99}" srcOrd="0" destOrd="0" presId="urn:microsoft.com/office/officeart/2005/8/layout/lProcess2"/>
    <dgm:cxn modelId="{EA514B59-2504-4777-9F7F-FA534A3AFBF2}" type="presOf" srcId="{82B5C6B0-00E6-4119-A9DD-2DD74805CFFB}" destId="{12CD2906-1186-44A5-8B1C-7E61BE1EB6DE}" srcOrd="0" destOrd="0" presId="urn:microsoft.com/office/officeart/2005/8/layout/lProcess2"/>
    <dgm:cxn modelId="{7F0EB47D-8CA1-4F27-8A6C-9C13539E4D2A}" srcId="{340527FE-D92B-4413-B185-238CFF3A9E54}" destId="{1C62E3D7-B5CA-40F5-8BA6-BE9F9C850E1B}" srcOrd="1" destOrd="0" parTransId="{D7F6475D-A15D-423A-858D-7F4A005F8CC5}" sibTransId="{0D4E3E22-AEB1-4B82-B56E-C64A5B84120F}"/>
    <dgm:cxn modelId="{C8CE0290-612A-43E5-A0AF-4C72BBDD4FDB}" srcId="{82B5C6B0-00E6-4119-A9DD-2DD74805CFFB}" destId="{896F5D61-647F-402E-B864-C6C88E891FD4}" srcOrd="0" destOrd="0" parTransId="{94AD5CA1-D7DC-4793-97B8-39D5BC5B2B64}" sibTransId="{AC72775E-E725-4AD5-9082-26E32A1E7825}"/>
    <dgm:cxn modelId="{22DB4397-D361-4F97-825A-55DF194B5D24}" type="presOf" srcId="{DF73A8EE-A680-4B93-88C8-D3DBF415D4B7}" destId="{ABDAB6DB-9C0E-4161-98E5-0F443743F850}" srcOrd="0" destOrd="0" presId="urn:microsoft.com/office/officeart/2005/8/layout/lProcess2"/>
    <dgm:cxn modelId="{84D6A899-3B4D-4545-8832-D3F3675D459D}" type="presOf" srcId="{E8CB02A1-5C13-4B1A-8B2D-9D322EA86F06}" destId="{DDBC6677-23B8-423B-847A-1D6AECD276D4}" srcOrd="0" destOrd="0" presId="urn:microsoft.com/office/officeart/2005/8/layout/lProcess2"/>
    <dgm:cxn modelId="{C280029D-7916-4267-B151-1940C986459F}" type="presOf" srcId="{82B5C6B0-00E6-4119-A9DD-2DD74805CFFB}" destId="{AE9AD2A9-4D09-485C-B435-63856F34CB85}" srcOrd="1" destOrd="0" presId="urn:microsoft.com/office/officeart/2005/8/layout/lProcess2"/>
    <dgm:cxn modelId="{A4A786C0-B64E-4AB8-AA87-A9462E305FCB}" type="presOf" srcId="{340527FE-D92B-4413-B185-238CFF3A9E54}" destId="{73B4E771-E5CC-4BED-9B10-2373B8CC758C}" srcOrd="0" destOrd="0" presId="urn:microsoft.com/office/officeart/2005/8/layout/lProcess2"/>
    <dgm:cxn modelId="{B972ABC4-9314-42E2-8B30-992A3C64D193}" type="presOf" srcId="{E5D654F0-9F17-4DB6-8256-E525A386566E}" destId="{D8358D2E-858F-4315-B7C2-3797BA27B901}" srcOrd="1" destOrd="0" presId="urn:microsoft.com/office/officeart/2005/8/layout/lProcess2"/>
    <dgm:cxn modelId="{5B0097D9-60FA-4E90-AB8A-0B49613DEEFC}" type="presOf" srcId="{340527FE-D92B-4413-B185-238CFF3A9E54}" destId="{22FE156A-37C6-4DC8-BB4B-0CC1BA89C023}" srcOrd="1" destOrd="0" presId="urn:microsoft.com/office/officeart/2005/8/layout/lProcess2"/>
    <dgm:cxn modelId="{CA116EE0-60FC-4DDD-BF33-DED5C0BAC9C0}" srcId="{340527FE-D92B-4413-B185-238CFF3A9E54}" destId="{6235DA5D-780F-4227-9FEB-255B6A6744DF}" srcOrd="0" destOrd="0" parTransId="{FA36F864-4674-4BFD-BC2D-92F359FD53BE}" sibTransId="{9D8A25E9-934C-49B1-9D4C-1860D9F0435C}"/>
    <dgm:cxn modelId="{272758E9-18F7-471E-B034-E69864E3773B}" srcId="{82B5C6B0-00E6-4119-A9DD-2DD74805CFFB}" destId="{DF73A8EE-A680-4B93-88C8-D3DBF415D4B7}" srcOrd="1" destOrd="0" parTransId="{BDEEEAA4-EF53-4FE8-ADBA-4182AF256867}" sibTransId="{D2F45696-B601-47D8-B8FC-AE67C71DB051}"/>
    <dgm:cxn modelId="{4EF28625-110A-4875-BC68-EE9D8A30E99A}" type="presParOf" srcId="{02540297-DE1F-4CE0-8BEA-9198074A7C99}" destId="{21D17888-D7B9-4D84-AC8C-E0A7E6872786}" srcOrd="0" destOrd="0" presId="urn:microsoft.com/office/officeart/2005/8/layout/lProcess2"/>
    <dgm:cxn modelId="{94D04DD5-7F4D-433C-9515-42BB9DFDA62E}" type="presParOf" srcId="{21D17888-D7B9-4D84-AC8C-E0A7E6872786}" destId="{36096B1C-195B-4B1F-AC59-C060E333F491}" srcOrd="0" destOrd="0" presId="urn:microsoft.com/office/officeart/2005/8/layout/lProcess2"/>
    <dgm:cxn modelId="{70215A33-4763-431A-9903-A1E957A04D77}" type="presParOf" srcId="{21D17888-D7B9-4D84-AC8C-E0A7E6872786}" destId="{D8358D2E-858F-4315-B7C2-3797BA27B901}" srcOrd="1" destOrd="0" presId="urn:microsoft.com/office/officeart/2005/8/layout/lProcess2"/>
    <dgm:cxn modelId="{6B54327B-5AC3-430F-9003-3C61580ED69A}" type="presParOf" srcId="{21D17888-D7B9-4D84-AC8C-E0A7E6872786}" destId="{05D4CFC5-3546-42A7-A26C-EC3D97961F53}" srcOrd="2" destOrd="0" presId="urn:microsoft.com/office/officeart/2005/8/layout/lProcess2"/>
    <dgm:cxn modelId="{FBD6089B-C082-4652-B3CD-3A05B0FE13DD}" type="presParOf" srcId="{05D4CFC5-3546-42A7-A26C-EC3D97961F53}" destId="{AC020065-416F-4056-9A4D-EDD6F26FA120}" srcOrd="0" destOrd="0" presId="urn:microsoft.com/office/officeart/2005/8/layout/lProcess2"/>
    <dgm:cxn modelId="{C46D79F4-E992-47CC-A2A8-2BAFB0BAAA35}" type="presParOf" srcId="{AC020065-416F-4056-9A4D-EDD6F26FA120}" destId="{1F6F7399-EF5C-4237-83FD-42757CDB8CC2}" srcOrd="0" destOrd="0" presId="urn:microsoft.com/office/officeart/2005/8/layout/lProcess2"/>
    <dgm:cxn modelId="{4F669189-6A01-43DC-8095-FCE01C640E2B}" type="presParOf" srcId="{AC020065-416F-4056-9A4D-EDD6F26FA120}" destId="{AA5B1C0D-DFD2-4AC5-9CEE-FD599CF44FA3}" srcOrd="1" destOrd="0" presId="urn:microsoft.com/office/officeart/2005/8/layout/lProcess2"/>
    <dgm:cxn modelId="{BA0019BD-AD6B-4E55-8AF8-25A157D25AF8}" type="presParOf" srcId="{AC020065-416F-4056-9A4D-EDD6F26FA120}" destId="{DDBC6677-23B8-423B-847A-1D6AECD276D4}" srcOrd="2" destOrd="0" presId="urn:microsoft.com/office/officeart/2005/8/layout/lProcess2"/>
    <dgm:cxn modelId="{499A9E70-1C07-44E7-990C-03F312B25C5E}" type="presParOf" srcId="{02540297-DE1F-4CE0-8BEA-9198074A7C99}" destId="{B8AD481D-0C4B-4DD8-9289-8FEC2136C221}" srcOrd="1" destOrd="0" presId="urn:microsoft.com/office/officeart/2005/8/layout/lProcess2"/>
    <dgm:cxn modelId="{E9FFA077-E715-462B-89CF-4126F6292B78}" type="presParOf" srcId="{02540297-DE1F-4CE0-8BEA-9198074A7C99}" destId="{5CFB4296-79C3-46C8-B32F-41ED0DA338CD}" srcOrd="2" destOrd="0" presId="urn:microsoft.com/office/officeart/2005/8/layout/lProcess2"/>
    <dgm:cxn modelId="{077AFFC4-DC97-408E-BA07-A81D20D63CC6}" type="presParOf" srcId="{5CFB4296-79C3-46C8-B32F-41ED0DA338CD}" destId="{73B4E771-E5CC-4BED-9B10-2373B8CC758C}" srcOrd="0" destOrd="0" presId="urn:microsoft.com/office/officeart/2005/8/layout/lProcess2"/>
    <dgm:cxn modelId="{F787607E-35AD-4D59-AB39-D45540176130}" type="presParOf" srcId="{5CFB4296-79C3-46C8-B32F-41ED0DA338CD}" destId="{22FE156A-37C6-4DC8-BB4B-0CC1BA89C023}" srcOrd="1" destOrd="0" presId="urn:microsoft.com/office/officeart/2005/8/layout/lProcess2"/>
    <dgm:cxn modelId="{5AC2D256-08EC-4924-BEA6-6B22EDB303E8}" type="presParOf" srcId="{5CFB4296-79C3-46C8-B32F-41ED0DA338CD}" destId="{A0D5D668-7A09-4979-AAD3-D18B7BE023E4}" srcOrd="2" destOrd="0" presId="urn:microsoft.com/office/officeart/2005/8/layout/lProcess2"/>
    <dgm:cxn modelId="{EEEBA65D-82BA-4138-924D-A5E68BB6E5CE}" type="presParOf" srcId="{A0D5D668-7A09-4979-AAD3-D18B7BE023E4}" destId="{F7EB0FFA-1182-4E6E-B9D1-3A7753733770}" srcOrd="0" destOrd="0" presId="urn:microsoft.com/office/officeart/2005/8/layout/lProcess2"/>
    <dgm:cxn modelId="{9E857CA1-24AA-4BF1-B021-565DEE02368B}" type="presParOf" srcId="{F7EB0FFA-1182-4E6E-B9D1-3A7753733770}" destId="{5C9A6B9C-20E9-425E-BCEA-19FCB18DFE91}" srcOrd="0" destOrd="0" presId="urn:microsoft.com/office/officeart/2005/8/layout/lProcess2"/>
    <dgm:cxn modelId="{B05757D9-830B-49B9-8943-0143F529E181}" type="presParOf" srcId="{F7EB0FFA-1182-4E6E-B9D1-3A7753733770}" destId="{E4F4C164-6242-4315-8D9F-8FB3BA6A073C}" srcOrd="1" destOrd="0" presId="urn:microsoft.com/office/officeart/2005/8/layout/lProcess2"/>
    <dgm:cxn modelId="{7E2CB896-5F33-4068-8C01-B4E1D84E5D2E}" type="presParOf" srcId="{F7EB0FFA-1182-4E6E-B9D1-3A7753733770}" destId="{A7EE5C69-5ABC-4F5A-8D2D-14AE35FC721F}" srcOrd="2" destOrd="0" presId="urn:microsoft.com/office/officeart/2005/8/layout/lProcess2"/>
    <dgm:cxn modelId="{2296E244-41A1-4E67-9EEB-3A49EC08061F}" type="presParOf" srcId="{02540297-DE1F-4CE0-8BEA-9198074A7C99}" destId="{DCA3724E-AA4F-4518-8E14-CD74A62BDCB8}" srcOrd="3" destOrd="0" presId="urn:microsoft.com/office/officeart/2005/8/layout/lProcess2"/>
    <dgm:cxn modelId="{58A22C4D-516F-483E-BE7B-443CD0A627A6}" type="presParOf" srcId="{02540297-DE1F-4CE0-8BEA-9198074A7C99}" destId="{00A4ED2C-2744-40FA-BD60-53CABD2FB803}" srcOrd="4" destOrd="0" presId="urn:microsoft.com/office/officeart/2005/8/layout/lProcess2"/>
    <dgm:cxn modelId="{6DFCA124-65E8-4C1E-8F22-A3421C854256}" type="presParOf" srcId="{00A4ED2C-2744-40FA-BD60-53CABD2FB803}" destId="{12CD2906-1186-44A5-8B1C-7E61BE1EB6DE}" srcOrd="0" destOrd="0" presId="urn:microsoft.com/office/officeart/2005/8/layout/lProcess2"/>
    <dgm:cxn modelId="{C83B58E2-9D4A-44DD-B696-D8A9A7F0ECD8}" type="presParOf" srcId="{00A4ED2C-2744-40FA-BD60-53CABD2FB803}" destId="{AE9AD2A9-4D09-485C-B435-63856F34CB85}" srcOrd="1" destOrd="0" presId="urn:microsoft.com/office/officeart/2005/8/layout/lProcess2"/>
    <dgm:cxn modelId="{3F76E48D-A371-49B4-AE8B-1FB1A091D0A8}" type="presParOf" srcId="{00A4ED2C-2744-40FA-BD60-53CABD2FB803}" destId="{5C350B5E-1337-44FF-8EB0-3C71BBA09BE4}" srcOrd="2" destOrd="0" presId="urn:microsoft.com/office/officeart/2005/8/layout/lProcess2"/>
    <dgm:cxn modelId="{1E6E9080-9AFF-4B9B-AAB4-6F9B97E3D3F9}" type="presParOf" srcId="{5C350B5E-1337-44FF-8EB0-3C71BBA09BE4}" destId="{E142613E-885A-4222-975A-707863D5FEC5}" srcOrd="0" destOrd="0" presId="urn:microsoft.com/office/officeart/2005/8/layout/lProcess2"/>
    <dgm:cxn modelId="{93524D1F-DA36-4064-B5FF-8C25B10B7B61}" type="presParOf" srcId="{E142613E-885A-4222-975A-707863D5FEC5}" destId="{10F12B68-431C-4310-B784-DBE61FDB95D9}" srcOrd="0" destOrd="0" presId="urn:microsoft.com/office/officeart/2005/8/layout/lProcess2"/>
    <dgm:cxn modelId="{DC4955CB-7C14-4141-AC58-3990BCA24D09}" type="presParOf" srcId="{E142613E-885A-4222-975A-707863D5FEC5}" destId="{86577A1F-22F1-449A-8C98-5F28A99C3C6F}" srcOrd="1" destOrd="0" presId="urn:microsoft.com/office/officeart/2005/8/layout/lProcess2"/>
    <dgm:cxn modelId="{9FDB108D-76F5-4C71-95E9-B349CD872E84}" type="presParOf" srcId="{E142613E-885A-4222-975A-707863D5FEC5}" destId="{ABDAB6DB-9C0E-4161-98E5-0F443743F850}" srcOrd="2" destOrd="0" presId="urn:microsoft.com/office/officeart/2005/8/layout/lProcess2"/>
    <dgm:cxn modelId="{D934C5C8-22B3-44B5-92BB-9AE7BCE900ED}" type="presParOf" srcId="{E142613E-885A-4222-975A-707863D5FEC5}" destId="{E8930291-B9BE-460E-A749-23E34183909F}" srcOrd="3" destOrd="0" presId="urn:microsoft.com/office/officeart/2005/8/layout/lProcess2"/>
    <dgm:cxn modelId="{3567D6B8-8C5B-4216-8E69-9D1E9AD3E433}" type="presParOf" srcId="{E142613E-885A-4222-975A-707863D5FEC5}" destId="{CA3C8869-589F-43DC-B919-E31516765616}"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D0ECD8-73E5-4F06-9084-AC6940A90567}" type="doc">
      <dgm:prSet loTypeId="urn:microsoft.com/office/officeart/2008/layout/LinedList" loCatId="list" qsTypeId="urn:microsoft.com/office/officeart/2005/8/quickstyle/simple3" qsCatId="simple" csTypeId="urn:microsoft.com/office/officeart/2005/8/colors/accent0_2" csCatId="mainScheme"/>
      <dgm:spPr/>
      <dgm:t>
        <a:bodyPr/>
        <a:lstStyle/>
        <a:p>
          <a:endParaRPr lang="en-US"/>
        </a:p>
      </dgm:t>
    </dgm:pt>
    <dgm:pt modelId="{F40D9126-5404-4D63-B3FB-B8354EDD687A}">
      <dgm:prSet/>
      <dgm:spPr/>
      <dgm:t>
        <a:bodyPr/>
        <a:lstStyle/>
        <a:p>
          <a:r>
            <a:rPr lang="en-US"/>
            <a:t>General cleanliness</a:t>
          </a:r>
        </a:p>
      </dgm:t>
    </dgm:pt>
    <dgm:pt modelId="{F34DBC07-27B2-4572-AE9D-888785641212}" type="parTrans" cxnId="{F00CC32E-E886-42DD-948F-168AB999D82B}">
      <dgm:prSet/>
      <dgm:spPr/>
      <dgm:t>
        <a:bodyPr/>
        <a:lstStyle/>
        <a:p>
          <a:endParaRPr lang="en-US"/>
        </a:p>
      </dgm:t>
    </dgm:pt>
    <dgm:pt modelId="{A57B0092-66A7-4C5F-A683-B0CE2BCDCDA9}" type="sibTrans" cxnId="{F00CC32E-E886-42DD-948F-168AB999D82B}">
      <dgm:prSet/>
      <dgm:spPr/>
      <dgm:t>
        <a:bodyPr/>
        <a:lstStyle/>
        <a:p>
          <a:endParaRPr lang="en-US"/>
        </a:p>
      </dgm:t>
    </dgm:pt>
    <dgm:pt modelId="{F5A0367B-D00D-4436-BDE9-931B435F1B21}">
      <dgm:prSet/>
      <dgm:spPr/>
      <dgm:t>
        <a:bodyPr/>
        <a:lstStyle/>
        <a:p>
          <a:r>
            <a:rPr lang="en-US"/>
            <a:t>Observe EVS</a:t>
          </a:r>
        </a:p>
      </dgm:t>
    </dgm:pt>
    <dgm:pt modelId="{0E59ACFA-D230-4CCB-91EF-B18BCFF29F48}" type="parTrans" cxnId="{0F66813C-60A4-4553-AE21-4B2F5DAED988}">
      <dgm:prSet/>
      <dgm:spPr/>
      <dgm:t>
        <a:bodyPr/>
        <a:lstStyle/>
        <a:p>
          <a:endParaRPr lang="en-US"/>
        </a:p>
      </dgm:t>
    </dgm:pt>
    <dgm:pt modelId="{B1B8A8B4-3896-4FD0-BA64-4E8438B64CA4}" type="sibTrans" cxnId="{0F66813C-60A4-4553-AE21-4B2F5DAED988}">
      <dgm:prSet/>
      <dgm:spPr/>
      <dgm:t>
        <a:bodyPr/>
        <a:lstStyle/>
        <a:p>
          <a:endParaRPr lang="en-US"/>
        </a:p>
      </dgm:t>
    </dgm:pt>
    <dgm:pt modelId="{5D8F7C64-A1D5-4B8F-A490-AFC210E6C0CA}">
      <dgm:prSet/>
      <dgm:spPr/>
      <dgm:t>
        <a:bodyPr/>
        <a:lstStyle/>
        <a:p>
          <a:r>
            <a:rPr lang="en-US" dirty="0"/>
            <a:t>Equipment </a:t>
          </a:r>
        </a:p>
      </dgm:t>
    </dgm:pt>
    <dgm:pt modelId="{AED9E0F3-663C-4FBB-A2FF-1B1F59E6D1FE}" type="parTrans" cxnId="{35C47A34-43A0-4C4D-899C-C71A37FD88EE}">
      <dgm:prSet/>
      <dgm:spPr/>
      <dgm:t>
        <a:bodyPr/>
        <a:lstStyle/>
        <a:p>
          <a:endParaRPr lang="en-US"/>
        </a:p>
      </dgm:t>
    </dgm:pt>
    <dgm:pt modelId="{D9FBB672-B523-49F4-9B7A-D3A9902E95D1}" type="sibTrans" cxnId="{35C47A34-43A0-4C4D-899C-C71A37FD88EE}">
      <dgm:prSet/>
      <dgm:spPr/>
      <dgm:t>
        <a:bodyPr/>
        <a:lstStyle/>
        <a:p>
          <a:endParaRPr lang="en-US"/>
        </a:p>
      </dgm:t>
    </dgm:pt>
    <dgm:pt modelId="{5646D0B5-8AA1-4B0F-AC30-D24B9F2624BD}">
      <dgm:prSet/>
      <dgm:spPr/>
      <dgm:t>
        <a:bodyPr/>
        <a:lstStyle/>
        <a:p>
          <a:r>
            <a:rPr lang="en-US"/>
            <a:t>Supplies available at point-of-use </a:t>
          </a:r>
        </a:p>
      </dgm:t>
    </dgm:pt>
    <dgm:pt modelId="{9D2A1312-634C-4E8A-A4BC-95C366FF9D64}" type="parTrans" cxnId="{1EE89341-B325-4948-8D7F-FA017D9D549F}">
      <dgm:prSet/>
      <dgm:spPr/>
      <dgm:t>
        <a:bodyPr/>
        <a:lstStyle/>
        <a:p>
          <a:endParaRPr lang="en-US"/>
        </a:p>
      </dgm:t>
    </dgm:pt>
    <dgm:pt modelId="{9CBD2E12-E365-4120-9777-83F7AA17123A}" type="sibTrans" cxnId="{1EE89341-B325-4948-8D7F-FA017D9D549F}">
      <dgm:prSet/>
      <dgm:spPr/>
      <dgm:t>
        <a:bodyPr/>
        <a:lstStyle/>
        <a:p>
          <a:endParaRPr lang="en-US"/>
        </a:p>
      </dgm:t>
    </dgm:pt>
    <dgm:pt modelId="{B311B376-6755-4A46-972C-182114638F59}">
      <dgm:prSet/>
      <dgm:spPr/>
      <dgm:t>
        <a:bodyPr/>
        <a:lstStyle/>
        <a:p>
          <a:pPr rtl="0"/>
          <a:r>
            <a:rPr lang="en-US">
              <a:latin typeface="Aptos Display" panose="020F0302020204030204"/>
            </a:rPr>
            <a:t>Sink Hygiene</a:t>
          </a:r>
          <a:endParaRPr lang="en-US"/>
        </a:p>
      </dgm:t>
    </dgm:pt>
    <dgm:pt modelId="{F858A2E0-DACD-4178-9672-6FFAC2F8A03F}" type="parTrans" cxnId="{9753F04F-BBBD-4048-A5F5-EACD91E2C714}">
      <dgm:prSet/>
      <dgm:spPr/>
      <dgm:t>
        <a:bodyPr/>
        <a:lstStyle/>
        <a:p>
          <a:endParaRPr lang="en-US"/>
        </a:p>
      </dgm:t>
    </dgm:pt>
    <dgm:pt modelId="{BE7484B3-2CAC-464C-B5AC-CE1EF91E9911}" type="sibTrans" cxnId="{9753F04F-BBBD-4048-A5F5-EACD91E2C714}">
      <dgm:prSet/>
      <dgm:spPr/>
      <dgm:t>
        <a:bodyPr/>
        <a:lstStyle/>
        <a:p>
          <a:endParaRPr lang="en-US"/>
        </a:p>
      </dgm:t>
    </dgm:pt>
    <dgm:pt modelId="{9EFA3175-3E11-4DD3-8A47-8C24F24A1C18}" type="pres">
      <dgm:prSet presAssocID="{8CD0ECD8-73E5-4F06-9084-AC6940A90567}" presName="vert0" presStyleCnt="0">
        <dgm:presLayoutVars>
          <dgm:dir/>
          <dgm:animOne val="branch"/>
          <dgm:animLvl val="lvl"/>
        </dgm:presLayoutVars>
      </dgm:prSet>
      <dgm:spPr/>
    </dgm:pt>
    <dgm:pt modelId="{335F7713-BAF9-4257-93D2-1BDC23FDCF43}" type="pres">
      <dgm:prSet presAssocID="{F40D9126-5404-4D63-B3FB-B8354EDD687A}" presName="thickLine" presStyleLbl="alignNode1" presStyleIdx="0" presStyleCnt="5"/>
      <dgm:spPr/>
    </dgm:pt>
    <dgm:pt modelId="{4EC4C62E-E7B9-4FFA-8C45-03B5AAAAFA9C}" type="pres">
      <dgm:prSet presAssocID="{F40D9126-5404-4D63-B3FB-B8354EDD687A}" presName="horz1" presStyleCnt="0"/>
      <dgm:spPr/>
    </dgm:pt>
    <dgm:pt modelId="{25EEDAA1-262F-404E-9124-2669C868BBE1}" type="pres">
      <dgm:prSet presAssocID="{F40D9126-5404-4D63-B3FB-B8354EDD687A}" presName="tx1" presStyleLbl="revTx" presStyleIdx="0" presStyleCnt="5"/>
      <dgm:spPr/>
    </dgm:pt>
    <dgm:pt modelId="{E8EA4446-0EA8-4027-ABF6-497FE5B21A76}" type="pres">
      <dgm:prSet presAssocID="{F40D9126-5404-4D63-B3FB-B8354EDD687A}" presName="vert1" presStyleCnt="0"/>
      <dgm:spPr/>
    </dgm:pt>
    <dgm:pt modelId="{330EA4C7-D406-4773-9A42-6974AEF56CBC}" type="pres">
      <dgm:prSet presAssocID="{F5A0367B-D00D-4436-BDE9-931B435F1B21}" presName="thickLine" presStyleLbl="alignNode1" presStyleIdx="1" presStyleCnt="5"/>
      <dgm:spPr/>
    </dgm:pt>
    <dgm:pt modelId="{6460AAEB-7EEF-4C6D-B4C7-BFF13A198EFB}" type="pres">
      <dgm:prSet presAssocID="{F5A0367B-D00D-4436-BDE9-931B435F1B21}" presName="horz1" presStyleCnt="0"/>
      <dgm:spPr/>
    </dgm:pt>
    <dgm:pt modelId="{DCDAF9FC-A6AF-4385-BE7D-B125B8D529B1}" type="pres">
      <dgm:prSet presAssocID="{F5A0367B-D00D-4436-BDE9-931B435F1B21}" presName="tx1" presStyleLbl="revTx" presStyleIdx="1" presStyleCnt="5"/>
      <dgm:spPr/>
    </dgm:pt>
    <dgm:pt modelId="{D2E65762-43E0-4B04-A2F1-D886B3344A03}" type="pres">
      <dgm:prSet presAssocID="{F5A0367B-D00D-4436-BDE9-931B435F1B21}" presName="vert1" presStyleCnt="0"/>
      <dgm:spPr/>
    </dgm:pt>
    <dgm:pt modelId="{10BEF985-959C-4A2D-9990-B2D60240C366}" type="pres">
      <dgm:prSet presAssocID="{5D8F7C64-A1D5-4B8F-A490-AFC210E6C0CA}" presName="thickLine" presStyleLbl="alignNode1" presStyleIdx="2" presStyleCnt="5"/>
      <dgm:spPr/>
    </dgm:pt>
    <dgm:pt modelId="{D99DBCF5-1417-4D9F-AB8D-528597911CEA}" type="pres">
      <dgm:prSet presAssocID="{5D8F7C64-A1D5-4B8F-A490-AFC210E6C0CA}" presName="horz1" presStyleCnt="0"/>
      <dgm:spPr/>
    </dgm:pt>
    <dgm:pt modelId="{FE58CBA1-8A69-4CFE-B60C-0A026B53AB17}" type="pres">
      <dgm:prSet presAssocID="{5D8F7C64-A1D5-4B8F-A490-AFC210E6C0CA}" presName="tx1" presStyleLbl="revTx" presStyleIdx="2" presStyleCnt="5"/>
      <dgm:spPr/>
    </dgm:pt>
    <dgm:pt modelId="{69EDB779-E737-4115-9BEF-1B11EBE62D56}" type="pres">
      <dgm:prSet presAssocID="{5D8F7C64-A1D5-4B8F-A490-AFC210E6C0CA}" presName="vert1" presStyleCnt="0"/>
      <dgm:spPr/>
    </dgm:pt>
    <dgm:pt modelId="{630B2DA6-0A27-4260-B353-CAA7E6810E60}" type="pres">
      <dgm:prSet presAssocID="{5646D0B5-8AA1-4B0F-AC30-D24B9F2624BD}" presName="thickLine" presStyleLbl="alignNode1" presStyleIdx="3" presStyleCnt="5"/>
      <dgm:spPr/>
    </dgm:pt>
    <dgm:pt modelId="{E667158A-B184-4E84-A06B-F375EA802C9E}" type="pres">
      <dgm:prSet presAssocID="{5646D0B5-8AA1-4B0F-AC30-D24B9F2624BD}" presName="horz1" presStyleCnt="0"/>
      <dgm:spPr/>
    </dgm:pt>
    <dgm:pt modelId="{7A92EE7B-BA1C-455C-A4B6-9B5F1EEC2669}" type="pres">
      <dgm:prSet presAssocID="{5646D0B5-8AA1-4B0F-AC30-D24B9F2624BD}" presName="tx1" presStyleLbl="revTx" presStyleIdx="3" presStyleCnt="5"/>
      <dgm:spPr/>
    </dgm:pt>
    <dgm:pt modelId="{B608BEDC-CFFC-4F00-A0AE-28CB8765AC73}" type="pres">
      <dgm:prSet presAssocID="{5646D0B5-8AA1-4B0F-AC30-D24B9F2624BD}" presName="vert1" presStyleCnt="0"/>
      <dgm:spPr/>
    </dgm:pt>
    <dgm:pt modelId="{5CC0F950-1C7E-4609-8F81-0346C2620B56}" type="pres">
      <dgm:prSet presAssocID="{B311B376-6755-4A46-972C-182114638F59}" presName="thickLine" presStyleLbl="alignNode1" presStyleIdx="4" presStyleCnt="5"/>
      <dgm:spPr/>
    </dgm:pt>
    <dgm:pt modelId="{786859C5-95A0-4611-9D52-C81622A6F2FC}" type="pres">
      <dgm:prSet presAssocID="{B311B376-6755-4A46-972C-182114638F59}" presName="horz1" presStyleCnt="0"/>
      <dgm:spPr/>
    </dgm:pt>
    <dgm:pt modelId="{3294A56F-9E9E-4873-82EF-A92878BE134B}" type="pres">
      <dgm:prSet presAssocID="{B311B376-6755-4A46-972C-182114638F59}" presName="tx1" presStyleLbl="revTx" presStyleIdx="4" presStyleCnt="5"/>
      <dgm:spPr/>
    </dgm:pt>
    <dgm:pt modelId="{7A1C18C1-DE4E-494C-ACE9-B3186996106F}" type="pres">
      <dgm:prSet presAssocID="{B311B376-6755-4A46-972C-182114638F59}" presName="vert1" presStyleCnt="0"/>
      <dgm:spPr/>
    </dgm:pt>
  </dgm:ptLst>
  <dgm:cxnLst>
    <dgm:cxn modelId="{2F67A514-BA90-4179-A692-5934E3B3F0D6}" type="presOf" srcId="{5646D0B5-8AA1-4B0F-AC30-D24B9F2624BD}" destId="{7A92EE7B-BA1C-455C-A4B6-9B5F1EEC2669}" srcOrd="0" destOrd="0" presId="urn:microsoft.com/office/officeart/2008/layout/LinedList"/>
    <dgm:cxn modelId="{F00CC32E-E886-42DD-948F-168AB999D82B}" srcId="{8CD0ECD8-73E5-4F06-9084-AC6940A90567}" destId="{F40D9126-5404-4D63-B3FB-B8354EDD687A}" srcOrd="0" destOrd="0" parTransId="{F34DBC07-27B2-4572-AE9D-888785641212}" sibTransId="{A57B0092-66A7-4C5F-A683-B0CE2BCDCDA9}"/>
    <dgm:cxn modelId="{35C47A34-43A0-4C4D-899C-C71A37FD88EE}" srcId="{8CD0ECD8-73E5-4F06-9084-AC6940A90567}" destId="{5D8F7C64-A1D5-4B8F-A490-AFC210E6C0CA}" srcOrd="2" destOrd="0" parTransId="{AED9E0F3-663C-4FBB-A2FF-1B1F59E6D1FE}" sibTransId="{D9FBB672-B523-49F4-9B7A-D3A9902E95D1}"/>
    <dgm:cxn modelId="{0F66813C-60A4-4553-AE21-4B2F5DAED988}" srcId="{8CD0ECD8-73E5-4F06-9084-AC6940A90567}" destId="{F5A0367B-D00D-4436-BDE9-931B435F1B21}" srcOrd="1" destOrd="0" parTransId="{0E59ACFA-D230-4CCB-91EF-B18BCFF29F48}" sibTransId="{B1B8A8B4-3896-4FD0-BA64-4E8438B64CA4}"/>
    <dgm:cxn modelId="{1EE89341-B325-4948-8D7F-FA017D9D549F}" srcId="{8CD0ECD8-73E5-4F06-9084-AC6940A90567}" destId="{5646D0B5-8AA1-4B0F-AC30-D24B9F2624BD}" srcOrd="3" destOrd="0" parTransId="{9D2A1312-634C-4E8A-A4BC-95C366FF9D64}" sibTransId="{9CBD2E12-E365-4120-9777-83F7AA17123A}"/>
    <dgm:cxn modelId="{9753F04F-BBBD-4048-A5F5-EACD91E2C714}" srcId="{8CD0ECD8-73E5-4F06-9084-AC6940A90567}" destId="{B311B376-6755-4A46-972C-182114638F59}" srcOrd="4" destOrd="0" parTransId="{F858A2E0-DACD-4178-9672-6FFAC2F8A03F}" sibTransId="{BE7484B3-2CAC-464C-B5AC-CE1EF91E9911}"/>
    <dgm:cxn modelId="{04D6DE82-4ACA-4AA1-B9B8-E3D9710D45A4}" type="presOf" srcId="{B311B376-6755-4A46-972C-182114638F59}" destId="{3294A56F-9E9E-4873-82EF-A92878BE134B}" srcOrd="0" destOrd="0" presId="urn:microsoft.com/office/officeart/2008/layout/LinedList"/>
    <dgm:cxn modelId="{ED21C6A9-26B8-4F6C-ABC2-863F78D2120A}" type="presOf" srcId="{5D8F7C64-A1D5-4B8F-A490-AFC210E6C0CA}" destId="{FE58CBA1-8A69-4CFE-B60C-0A026B53AB17}" srcOrd="0" destOrd="0" presId="urn:microsoft.com/office/officeart/2008/layout/LinedList"/>
    <dgm:cxn modelId="{8C5D87B7-09BB-41BD-9E63-643389230B63}" type="presOf" srcId="{F5A0367B-D00D-4436-BDE9-931B435F1B21}" destId="{DCDAF9FC-A6AF-4385-BE7D-B125B8D529B1}" srcOrd="0" destOrd="0" presId="urn:microsoft.com/office/officeart/2008/layout/LinedList"/>
    <dgm:cxn modelId="{FBC607CB-86D5-4734-ACF2-87CA628A45FD}" type="presOf" srcId="{8CD0ECD8-73E5-4F06-9084-AC6940A90567}" destId="{9EFA3175-3E11-4DD3-8A47-8C24F24A1C18}" srcOrd="0" destOrd="0" presId="urn:microsoft.com/office/officeart/2008/layout/LinedList"/>
    <dgm:cxn modelId="{5C310CF7-D07D-41F0-9DFB-0A98087E3118}" type="presOf" srcId="{F40D9126-5404-4D63-B3FB-B8354EDD687A}" destId="{25EEDAA1-262F-404E-9124-2669C868BBE1}" srcOrd="0" destOrd="0" presId="urn:microsoft.com/office/officeart/2008/layout/LinedList"/>
    <dgm:cxn modelId="{612DF149-5EE4-4C8C-A1F6-A6C74F8885BB}" type="presParOf" srcId="{9EFA3175-3E11-4DD3-8A47-8C24F24A1C18}" destId="{335F7713-BAF9-4257-93D2-1BDC23FDCF43}" srcOrd="0" destOrd="0" presId="urn:microsoft.com/office/officeart/2008/layout/LinedList"/>
    <dgm:cxn modelId="{D0C09A35-C3D0-4396-A7BB-C1374660227F}" type="presParOf" srcId="{9EFA3175-3E11-4DD3-8A47-8C24F24A1C18}" destId="{4EC4C62E-E7B9-4FFA-8C45-03B5AAAAFA9C}" srcOrd="1" destOrd="0" presId="urn:microsoft.com/office/officeart/2008/layout/LinedList"/>
    <dgm:cxn modelId="{3D1DC992-42A5-434D-9AD2-F9212D10501C}" type="presParOf" srcId="{4EC4C62E-E7B9-4FFA-8C45-03B5AAAAFA9C}" destId="{25EEDAA1-262F-404E-9124-2669C868BBE1}" srcOrd="0" destOrd="0" presId="urn:microsoft.com/office/officeart/2008/layout/LinedList"/>
    <dgm:cxn modelId="{5092698E-540C-4BB8-AEB0-171CA8420969}" type="presParOf" srcId="{4EC4C62E-E7B9-4FFA-8C45-03B5AAAAFA9C}" destId="{E8EA4446-0EA8-4027-ABF6-497FE5B21A76}" srcOrd="1" destOrd="0" presId="urn:microsoft.com/office/officeart/2008/layout/LinedList"/>
    <dgm:cxn modelId="{6BE5FD87-6911-42ED-BA0C-3F22E6BB1761}" type="presParOf" srcId="{9EFA3175-3E11-4DD3-8A47-8C24F24A1C18}" destId="{330EA4C7-D406-4773-9A42-6974AEF56CBC}" srcOrd="2" destOrd="0" presId="urn:microsoft.com/office/officeart/2008/layout/LinedList"/>
    <dgm:cxn modelId="{59A7BB95-FEDB-40F1-8EED-7A4C97E1CDEC}" type="presParOf" srcId="{9EFA3175-3E11-4DD3-8A47-8C24F24A1C18}" destId="{6460AAEB-7EEF-4C6D-B4C7-BFF13A198EFB}" srcOrd="3" destOrd="0" presId="urn:microsoft.com/office/officeart/2008/layout/LinedList"/>
    <dgm:cxn modelId="{97BCDC3A-4F21-4E71-BEE0-4CEF131E638E}" type="presParOf" srcId="{6460AAEB-7EEF-4C6D-B4C7-BFF13A198EFB}" destId="{DCDAF9FC-A6AF-4385-BE7D-B125B8D529B1}" srcOrd="0" destOrd="0" presId="urn:microsoft.com/office/officeart/2008/layout/LinedList"/>
    <dgm:cxn modelId="{A3C29206-3786-4859-B3E1-244D13A31F77}" type="presParOf" srcId="{6460AAEB-7EEF-4C6D-B4C7-BFF13A198EFB}" destId="{D2E65762-43E0-4B04-A2F1-D886B3344A03}" srcOrd="1" destOrd="0" presId="urn:microsoft.com/office/officeart/2008/layout/LinedList"/>
    <dgm:cxn modelId="{6513CA90-D6BD-4113-98DE-23F9D62E131C}" type="presParOf" srcId="{9EFA3175-3E11-4DD3-8A47-8C24F24A1C18}" destId="{10BEF985-959C-4A2D-9990-B2D60240C366}" srcOrd="4" destOrd="0" presId="urn:microsoft.com/office/officeart/2008/layout/LinedList"/>
    <dgm:cxn modelId="{A0071784-9628-42D4-8A9E-DEDED4F7D918}" type="presParOf" srcId="{9EFA3175-3E11-4DD3-8A47-8C24F24A1C18}" destId="{D99DBCF5-1417-4D9F-AB8D-528597911CEA}" srcOrd="5" destOrd="0" presId="urn:microsoft.com/office/officeart/2008/layout/LinedList"/>
    <dgm:cxn modelId="{5ADE5C1C-95F8-4E97-8C0D-C47AB21B5E15}" type="presParOf" srcId="{D99DBCF5-1417-4D9F-AB8D-528597911CEA}" destId="{FE58CBA1-8A69-4CFE-B60C-0A026B53AB17}" srcOrd="0" destOrd="0" presId="urn:microsoft.com/office/officeart/2008/layout/LinedList"/>
    <dgm:cxn modelId="{8FBB9DC9-AD02-4566-835C-808A4EEBC812}" type="presParOf" srcId="{D99DBCF5-1417-4D9F-AB8D-528597911CEA}" destId="{69EDB779-E737-4115-9BEF-1B11EBE62D56}" srcOrd="1" destOrd="0" presId="urn:microsoft.com/office/officeart/2008/layout/LinedList"/>
    <dgm:cxn modelId="{47867007-93E7-4EDE-89C2-A22A3C4EBA47}" type="presParOf" srcId="{9EFA3175-3E11-4DD3-8A47-8C24F24A1C18}" destId="{630B2DA6-0A27-4260-B353-CAA7E6810E60}" srcOrd="6" destOrd="0" presId="urn:microsoft.com/office/officeart/2008/layout/LinedList"/>
    <dgm:cxn modelId="{EC0FF36E-38DD-4D14-8CB4-247558A6DF06}" type="presParOf" srcId="{9EFA3175-3E11-4DD3-8A47-8C24F24A1C18}" destId="{E667158A-B184-4E84-A06B-F375EA802C9E}" srcOrd="7" destOrd="0" presId="urn:microsoft.com/office/officeart/2008/layout/LinedList"/>
    <dgm:cxn modelId="{28557C74-40A1-4E22-B868-D9AC9FE16342}" type="presParOf" srcId="{E667158A-B184-4E84-A06B-F375EA802C9E}" destId="{7A92EE7B-BA1C-455C-A4B6-9B5F1EEC2669}" srcOrd="0" destOrd="0" presId="urn:microsoft.com/office/officeart/2008/layout/LinedList"/>
    <dgm:cxn modelId="{527FDF3F-820A-4A9D-AADF-83CE43608BA2}" type="presParOf" srcId="{E667158A-B184-4E84-A06B-F375EA802C9E}" destId="{B608BEDC-CFFC-4F00-A0AE-28CB8765AC73}" srcOrd="1" destOrd="0" presId="urn:microsoft.com/office/officeart/2008/layout/LinedList"/>
    <dgm:cxn modelId="{053C2E50-73EC-4B6C-B9D2-893C628F2321}" type="presParOf" srcId="{9EFA3175-3E11-4DD3-8A47-8C24F24A1C18}" destId="{5CC0F950-1C7E-4609-8F81-0346C2620B56}" srcOrd="8" destOrd="0" presId="urn:microsoft.com/office/officeart/2008/layout/LinedList"/>
    <dgm:cxn modelId="{97F24101-02F5-44DE-B701-715903328D3C}" type="presParOf" srcId="{9EFA3175-3E11-4DD3-8A47-8C24F24A1C18}" destId="{786859C5-95A0-4611-9D52-C81622A6F2FC}" srcOrd="9" destOrd="0" presId="urn:microsoft.com/office/officeart/2008/layout/LinedList"/>
    <dgm:cxn modelId="{222DC9BC-75D8-481B-A17D-8A5BC5588FD6}" type="presParOf" srcId="{786859C5-95A0-4611-9D52-C81622A6F2FC}" destId="{3294A56F-9E9E-4873-82EF-A92878BE134B}" srcOrd="0" destOrd="0" presId="urn:microsoft.com/office/officeart/2008/layout/LinedList"/>
    <dgm:cxn modelId="{796A3A99-4FA1-4A6D-B78C-6E2633371C07}" type="presParOf" srcId="{786859C5-95A0-4611-9D52-C81622A6F2FC}" destId="{7A1C18C1-DE4E-494C-ACE9-B3186996106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BA17C-426D-4C7F-B48C-E9B06358D059}">
      <dsp:nvSpPr>
        <dsp:cNvPr id="0" name=""/>
        <dsp:cNvSpPr/>
      </dsp:nvSpPr>
      <dsp:spPr>
        <a:xfrm>
          <a:off x="0" y="374625"/>
          <a:ext cx="4814277" cy="793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73641" tIns="291592" rIns="37364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Trends for 2023/2024</a:t>
          </a:r>
        </a:p>
        <a:p>
          <a:pPr marL="114300" lvl="1" indent="-114300" algn="l" defTabSz="622300">
            <a:lnSpc>
              <a:spcPct val="90000"/>
            </a:lnSpc>
            <a:spcBef>
              <a:spcPct val="0"/>
            </a:spcBef>
            <a:spcAft>
              <a:spcPct val="15000"/>
            </a:spcAft>
            <a:buChar char="•"/>
          </a:pPr>
          <a:r>
            <a:rPr lang="en-US" sz="1400" kern="1200"/>
            <a:t>CPO Rule Change</a:t>
          </a:r>
        </a:p>
      </dsp:txBody>
      <dsp:txXfrm>
        <a:off x="0" y="374625"/>
        <a:ext cx="4814277" cy="793800"/>
      </dsp:txXfrm>
    </dsp:sp>
    <dsp:sp modelId="{CF2CAD30-43A8-4AE9-8C01-192EB8E495B9}">
      <dsp:nvSpPr>
        <dsp:cNvPr id="0" name=""/>
        <dsp:cNvSpPr/>
      </dsp:nvSpPr>
      <dsp:spPr>
        <a:xfrm>
          <a:off x="240713" y="167985"/>
          <a:ext cx="3369993" cy="4132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378" tIns="0" rIns="127378" bIns="0" numCol="1" spcCol="1270" anchor="ctr" anchorCtr="0">
          <a:noAutofit/>
        </a:bodyPr>
        <a:lstStyle/>
        <a:p>
          <a:pPr marL="0" lvl="0" indent="0" algn="l" defTabSz="622300">
            <a:lnSpc>
              <a:spcPct val="90000"/>
            </a:lnSpc>
            <a:spcBef>
              <a:spcPct val="0"/>
            </a:spcBef>
            <a:spcAft>
              <a:spcPct val="35000"/>
            </a:spcAft>
            <a:buNone/>
          </a:pPr>
          <a:r>
            <a:rPr lang="en-US" sz="1400" kern="1200"/>
            <a:t>HAI Update</a:t>
          </a:r>
        </a:p>
      </dsp:txBody>
      <dsp:txXfrm>
        <a:off x="260888" y="188160"/>
        <a:ext cx="3329643" cy="372930"/>
      </dsp:txXfrm>
    </dsp:sp>
    <dsp:sp modelId="{C0E3DC8B-6A7F-42CF-97AD-F1B8EE245DDE}">
      <dsp:nvSpPr>
        <dsp:cNvPr id="0" name=""/>
        <dsp:cNvSpPr/>
      </dsp:nvSpPr>
      <dsp:spPr>
        <a:xfrm>
          <a:off x="0" y="1450665"/>
          <a:ext cx="4814277" cy="352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B6E744E-A08A-47BA-B76F-7B83B350FA64}">
      <dsp:nvSpPr>
        <dsp:cNvPr id="0" name=""/>
        <dsp:cNvSpPr/>
      </dsp:nvSpPr>
      <dsp:spPr>
        <a:xfrm>
          <a:off x="240713" y="1244025"/>
          <a:ext cx="3369993" cy="4132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378" tIns="0" rIns="127378" bIns="0" numCol="1" spcCol="1270" anchor="ctr" anchorCtr="0">
          <a:noAutofit/>
        </a:bodyPr>
        <a:lstStyle/>
        <a:p>
          <a:pPr marL="0" lvl="0" indent="0" algn="l" defTabSz="622300">
            <a:lnSpc>
              <a:spcPct val="90000"/>
            </a:lnSpc>
            <a:spcBef>
              <a:spcPct val="0"/>
            </a:spcBef>
            <a:spcAft>
              <a:spcPct val="35000"/>
            </a:spcAft>
            <a:buNone/>
          </a:pPr>
          <a:r>
            <a:rPr lang="en-US" sz="1400" kern="1200"/>
            <a:t>Infection Prevention: conducting On-site Visits in LTCFs</a:t>
          </a:r>
        </a:p>
      </dsp:txBody>
      <dsp:txXfrm>
        <a:off x="260888" y="1264200"/>
        <a:ext cx="3329643" cy="372930"/>
      </dsp:txXfrm>
    </dsp:sp>
    <dsp:sp modelId="{4EADA235-6B0E-4783-AAC3-FC0E443ECA4E}">
      <dsp:nvSpPr>
        <dsp:cNvPr id="0" name=""/>
        <dsp:cNvSpPr/>
      </dsp:nvSpPr>
      <dsp:spPr>
        <a:xfrm>
          <a:off x="0" y="2085705"/>
          <a:ext cx="4814277" cy="352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F6F9A10-E118-46FE-A5B7-4A49FB7362B0}">
      <dsp:nvSpPr>
        <dsp:cNvPr id="0" name=""/>
        <dsp:cNvSpPr/>
      </dsp:nvSpPr>
      <dsp:spPr>
        <a:xfrm>
          <a:off x="240713" y="1879065"/>
          <a:ext cx="3369993" cy="4132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378" tIns="0" rIns="127378" bIns="0" numCol="1" spcCol="1270" anchor="ctr" anchorCtr="0">
          <a:noAutofit/>
        </a:bodyPr>
        <a:lstStyle/>
        <a:p>
          <a:pPr marL="0" lvl="0" indent="0" algn="l" defTabSz="622300">
            <a:lnSpc>
              <a:spcPct val="90000"/>
            </a:lnSpc>
            <a:spcBef>
              <a:spcPct val="0"/>
            </a:spcBef>
            <a:spcAft>
              <a:spcPct val="35000"/>
            </a:spcAft>
            <a:buNone/>
          </a:pPr>
          <a:r>
            <a:rPr lang="en-US" sz="1400" kern="1200"/>
            <a:t>Break</a:t>
          </a:r>
        </a:p>
      </dsp:txBody>
      <dsp:txXfrm>
        <a:off x="260888" y="1899240"/>
        <a:ext cx="3329643" cy="372930"/>
      </dsp:txXfrm>
    </dsp:sp>
    <dsp:sp modelId="{25005420-63F1-4034-BCCB-0D4AA8DCA222}">
      <dsp:nvSpPr>
        <dsp:cNvPr id="0" name=""/>
        <dsp:cNvSpPr/>
      </dsp:nvSpPr>
      <dsp:spPr>
        <a:xfrm>
          <a:off x="0" y="2720745"/>
          <a:ext cx="4814277" cy="352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36334F7-AE1C-4647-80A9-9B1B60AB9FA7}">
      <dsp:nvSpPr>
        <dsp:cNvPr id="0" name=""/>
        <dsp:cNvSpPr/>
      </dsp:nvSpPr>
      <dsp:spPr>
        <a:xfrm>
          <a:off x="240713" y="2514105"/>
          <a:ext cx="3369993" cy="4132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378" tIns="0" rIns="127378" bIns="0" numCol="1" spcCol="1270" anchor="ctr" anchorCtr="0">
          <a:noAutofit/>
        </a:bodyPr>
        <a:lstStyle/>
        <a:p>
          <a:pPr marL="0" lvl="0" indent="0" algn="l" defTabSz="622300">
            <a:lnSpc>
              <a:spcPct val="90000"/>
            </a:lnSpc>
            <a:spcBef>
              <a:spcPct val="0"/>
            </a:spcBef>
            <a:spcAft>
              <a:spcPct val="35000"/>
            </a:spcAft>
            <a:buNone/>
          </a:pPr>
          <a:r>
            <a:rPr lang="en-US" sz="1400" kern="1200"/>
            <a:t>Tales From the Field (LHD)</a:t>
          </a:r>
        </a:p>
      </dsp:txBody>
      <dsp:txXfrm>
        <a:off x="260888" y="2534280"/>
        <a:ext cx="3329643" cy="372930"/>
      </dsp:txXfrm>
    </dsp:sp>
    <dsp:sp modelId="{CD34FB2C-89DE-4973-803A-1293ECC7DCEF}">
      <dsp:nvSpPr>
        <dsp:cNvPr id="0" name=""/>
        <dsp:cNvSpPr/>
      </dsp:nvSpPr>
      <dsp:spPr>
        <a:xfrm>
          <a:off x="0" y="3355785"/>
          <a:ext cx="4814277" cy="10143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73641" tIns="291592" rIns="37364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GAS (Wound Care)</a:t>
          </a:r>
        </a:p>
        <a:p>
          <a:pPr marL="114300" lvl="1" indent="-114300" algn="l" defTabSz="622300">
            <a:lnSpc>
              <a:spcPct val="90000"/>
            </a:lnSpc>
            <a:spcBef>
              <a:spcPct val="0"/>
            </a:spcBef>
            <a:spcAft>
              <a:spcPct val="15000"/>
            </a:spcAft>
            <a:buChar char="•"/>
          </a:pPr>
          <a:r>
            <a:rPr lang="en-US" sz="1400" kern="1200"/>
            <a:t>MDRO (Transmission Based Precautions)</a:t>
          </a:r>
        </a:p>
        <a:p>
          <a:pPr marL="114300" lvl="1" indent="-114300" algn="l" defTabSz="622300">
            <a:lnSpc>
              <a:spcPct val="90000"/>
            </a:lnSpc>
            <a:spcBef>
              <a:spcPct val="0"/>
            </a:spcBef>
            <a:spcAft>
              <a:spcPct val="15000"/>
            </a:spcAft>
            <a:buChar char="•"/>
          </a:pPr>
          <a:r>
            <a:rPr lang="en-US" sz="1400" kern="1200"/>
            <a:t>Bloodborne Pathogens (Safe Injection Practices) </a:t>
          </a:r>
        </a:p>
      </dsp:txBody>
      <dsp:txXfrm>
        <a:off x="0" y="3355785"/>
        <a:ext cx="4814277" cy="1014300"/>
      </dsp:txXfrm>
    </dsp:sp>
    <dsp:sp modelId="{730FFB4E-C99C-4E97-BDF1-6EF3C51FA316}">
      <dsp:nvSpPr>
        <dsp:cNvPr id="0" name=""/>
        <dsp:cNvSpPr/>
      </dsp:nvSpPr>
      <dsp:spPr>
        <a:xfrm>
          <a:off x="240713" y="3149145"/>
          <a:ext cx="3369993" cy="4132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378" tIns="0" rIns="127378" bIns="0" numCol="1" spcCol="1270" anchor="ctr" anchorCtr="0">
          <a:noAutofit/>
        </a:bodyPr>
        <a:lstStyle/>
        <a:p>
          <a:pPr marL="0" lvl="0" indent="0" algn="l" defTabSz="622300">
            <a:lnSpc>
              <a:spcPct val="90000"/>
            </a:lnSpc>
            <a:spcBef>
              <a:spcPct val="0"/>
            </a:spcBef>
            <a:spcAft>
              <a:spcPct val="35000"/>
            </a:spcAft>
            <a:buNone/>
          </a:pPr>
          <a:r>
            <a:rPr lang="en-US" sz="1400" kern="1200"/>
            <a:t>On-Site Assessment Scenarios</a:t>
          </a:r>
        </a:p>
      </dsp:txBody>
      <dsp:txXfrm>
        <a:off x="260888" y="3169320"/>
        <a:ext cx="3329643"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A189C-652D-44DF-938E-67BD2C7C6261}">
      <dsp:nvSpPr>
        <dsp:cNvPr id="0" name=""/>
        <dsp:cNvSpPr/>
      </dsp:nvSpPr>
      <dsp:spPr>
        <a:xfrm>
          <a:off x="2870408" y="2288728"/>
          <a:ext cx="573465" cy="1232949"/>
        </a:xfrm>
        <a:custGeom>
          <a:avLst/>
          <a:gdLst/>
          <a:ahLst/>
          <a:cxnLst/>
          <a:rect l="0" t="0" r="0" b="0"/>
          <a:pathLst>
            <a:path>
              <a:moveTo>
                <a:pt x="0" y="0"/>
              </a:moveTo>
              <a:lnTo>
                <a:pt x="286732" y="0"/>
              </a:lnTo>
              <a:lnTo>
                <a:pt x="286732" y="1232949"/>
              </a:lnTo>
              <a:lnTo>
                <a:pt x="573465" y="1232949"/>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876C4E-AFC3-4A8C-950A-1FABC847330A}">
      <dsp:nvSpPr>
        <dsp:cNvPr id="0" name=""/>
        <dsp:cNvSpPr/>
      </dsp:nvSpPr>
      <dsp:spPr>
        <a:xfrm>
          <a:off x="2870408" y="2243008"/>
          <a:ext cx="573465" cy="91440"/>
        </a:xfrm>
        <a:custGeom>
          <a:avLst/>
          <a:gdLst/>
          <a:ahLst/>
          <a:cxnLst/>
          <a:rect l="0" t="0" r="0" b="0"/>
          <a:pathLst>
            <a:path>
              <a:moveTo>
                <a:pt x="0" y="45720"/>
              </a:moveTo>
              <a:lnTo>
                <a:pt x="573465" y="45720"/>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BF685D-FD1C-4D63-97E3-567778571602}">
      <dsp:nvSpPr>
        <dsp:cNvPr id="0" name=""/>
        <dsp:cNvSpPr/>
      </dsp:nvSpPr>
      <dsp:spPr>
        <a:xfrm>
          <a:off x="2870408" y="1055778"/>
          <a:ext cx="573465" cy="1232949"/>
        </a:xfrm>
        <a:custGeom>
          <a:avLst/>
          <a:gdLst/>
          <a:ahLst/>
          <a:cxnLst/>
          <a:rect l="0" t="0" r="0" b="0"/>
          <a:pathLst>
            <a:path>
              <a:moveTo>
                <a:pt x="0" y="1232949"/>
              </a:moveTo>
              <a:lnTo>
                <a:pt x="286732" y="1232949"/>
              </a:lnTo>
              <a:lnTo>
                <a:pt x="286732" y="0"/>
              </a:lnTo>
              <a:lnTo>
                <a:pt x="573465" y="0"/>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774B81-3069-41D2-B93B-9E8C21CC1A2D}">
      <dsp:nvSpPr>
        <dsp:cNvPr id="0" name=""/>
        <dsp:cNvSpPr/>
      </dsp:nvSpPr>
      <dsp:spPr>
        <a:xfrm>
          <a:off x="3083" y="1851460"/>
          <a:ext cx="2867325" cy="87453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Tailor to the </a:t>
          </a:r>
        </a:p>
      </dsp:txBody>
      <dsp:txXfrm>
        <a:off x="3083" y="1851460"/>
        <a:ext cx="2867325" cy="874534"/>
      </dsp:txXfrm>
    </dsp:sp>
    <dsp:sp modelId="{E660E57D-02DF-42DD-9863-E138779F2417}">
      <dsp:nvSpPr>
        <dsp:cNvPr id="0" name=""/>
        <dsp:cNvSpPr/>
      </dsp:nvSpPr>
      <dsp:spPr>
        <a:xfrm>
          <a:off x="3443873" y="618510"/>
          <a:ext cx="2867325" cy="87453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a:t>Setting</a:t>
          </a:r>
        </a:p>
      </dsp:txBody>
      <dsp:txXfrm>
        <a:off x="3443873" y="618510"/>
        <a:ext cx="2867325" cy="874534"/>
      </dsp:txXfrm>
    </dsp:sp>
    <dsp:sp modelId="{64F32DAC-043A-4D2A-A559-B8E1113937C6}">
      <dsp:nvSpPr>
        <dsp:cNvPr id="0" name=""/>
        <dsp:cNvSpPr/>
      </dsp:nvSpPr>
      <dsp:spPr>
        <a:xfrm>
          <a:off x="3443873" y="1851460"/>
          <a:ext cx="2867325" cy="87453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a:t>Audience</a:t>
          </a:r>
        </a:p>
      </dsp:txBody>
      <dsp:txXfrm>
        <a:off x="3443873" y="1851460"/>
        <a:ext cx="2867325" cy="874534"/>
      </dsp:txXfrm>
    </dsp:sp>
    <dsp:sp modelId="{A2BE8086-042B-43C0-9698-E7BA0A67D461}">
      <dsp:nvSpPr>
        <dsp:cNvPr id="0" name=""/>
        <dsp:cNvSpPr/>
      </dsp:nvSpPr>
      <dsp:spPr>
        <a:xfrm>
          <a:off x="3443873" y="3084410"/>
          <a:ext cx="2867325" cy="87453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a:t>Topic</a:t>
          </a:r>
        </a:p>
      </dsp:txBody>
      <dsp:txXfrm>
        <a:off x="3443873" y="3084410"/>
        <a:ext cx="2867325" cy="8745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55741-97FF-4C73-B580-26252AC984AB}">
      <dsp:nvSpPr>
        <dsp:cNvPr id="0" name=""/>
        <dsp:cNvSpPr/>
      </dsp:nvSpPr>
      <dsp:spPr>
        <a:xfrm>
          <a:off x="0" y="375093"/>
          <a:ext cx="6273479" cy="478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908F4E0-84D6-4AB3-9902-627CCDB615AC}">
      <dsp:nvSpPr>
        <dsp:cNvPr id="0" name=""/>
        <dsp:cNvSpPr/>
      </dsp:nvSpPr>
      <dsp:spPr>
        <a:xfrm>
          <a:off x="313674" y="94652"/>
          <a:ext cx="4391436" cy="560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986" tIns="0" rIns="165986" bIns="0" numCol="1" spcCol="1270" anchor="ctr" anchorCtr="0">
          <a:noAutofit/>
        </a:bodyPr>
        <a:lstStyle/>
        <a:p>
          <a:pPr marL="0" lvl="0" indent="0" algn="l" defTabSz="844550">
            <a:lnSpc>
              <a:spcPct val="90000"/>
            </a:lnSpc>
            <a:spcBef>
              <a:spcPct val="0"/>
            </a:spcBef>
            <a:spcAft>
              <a:spcPct val="35000"/>
            </a:spcAft>
            <a:buNone/>
          </a:pPr>
          <a:r>
            <a:rPr lang="en-US" sz="1900" kern="1200" dirty="0"/>
            <a:t>.0206</a:t>
          </a:r>
        </a:p>
      </dsp:txBody>
      <dsp:txXfrm>
        <a:off x="341054" y="122032"/>
        <a:ext cx="4336676" cy="506120"/>
      </dsp:txXfrm>
    </dsp:sp>
    <dsp:sp modelId="{73E6A0A0-AB47-475B-BBA9-0C1B1379A7F1}">
      <dsp:nvSpPr>
        <dsp:cNvPr id="0" name=""/>
        <dsp:cNvSpPr/>
      </dsp:nvSpPr>
      <dsp:spPr>
        <a:xfrm>
          <a:off x="0" y="1236933"/>
          <a:ext cx="6273479" cy="478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AAD377F-5239-4DBD-ACDB-82EFE9F2513F}">
      <dsp:nvSpPr>
        <dsp:cNvPr id="0" name=""/>
        <dsp:cNvSpPr/>
      </dsp:nvSpPr>
      <dsp:spPr>
        <a:xfrm>
          <a:off x="313674" y="956493"/>
          <a:ext cx="4391436" cy="560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986" tIns="0" rIns="165986" bIns="0" numCol="1" spcCol="1270" anchor="ctr" anchorCtr="0">
          <a:noAutofit/>
        </a:bodyPr>
        <a:lstStyle/>
        <a:p>
          <a:pPr marL="0" lvl="0" indent="0" algn="l" defTabSz="844550">
            <a:lnSpc>
              <a:spcPct val="90000"/>
            </a:lnSpc>
            <a:spcBef>
              <a:spcPct val="0"/>
            </a:spcBef>
            <a:spcAft>
              <a:spcPct val="35000"/>
            </a:spcAft>
            <a:buNone/>
          </a:pPr>
          <a:r>
            <a:rPr lang="en-US" sz="1900" kern="1200" dirty="0"/>
            <a:t>CDC Modules </a:t>
          </a:r>
        </a:p>
      </dsp:txBody>
      <dsp:txXfrm>
        <a:off x="341054" y="983873"/>
        <a:ext cx="4336676" cy="506120"/>
      </dsp:txXfrm>
    </dsp:sp>
    <dsp:sp modelId="{BC1619D9-3B59-4D65-A72C-68358BEBFC29}">
      <dsp:nvSpPr>
        <dsp:cNvPr id="0" name=""/>
        <dsp:cNvSpPr/>
      </dsp:nvSpPr>
      <dsp:spPr>
        <a:xfrm>
          <a:off x="0" y="2098773"/>
          <a:ext cx="6273479" cy="10773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6892" tIns="395732" rIns="48689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Education</a:t>
          </a:r>
        </a:p>
        <a:p>
          <a:pPr marL="171450" lvl="1" indent="-171450" algn="l" defTabSz="844550">
            <a:lnSpc>
              <a:spcPct val="90000"/>
            </a:lnSpc>
            <a:spcBef>
              <a:spcPct val="0"/>
            </a:spcBef>
            <a:spcAft>
              <a:spcPct val="15000"/>
            </a:spcAft>
            <a:buChar char="•"/>
          </a:pPr>
          <a:r>
            <a:rPr lang="en-US" sz="1900" kern="1200" dirty="0"/>
            <a:t>IP mentorship program</a:t>
          </a:r>
        </a:p>
      </dsp:txBody>
      <dsp:txXfrm>
        <a:off x="0" y="2098773"/>
        <a:ext cx="6273479" cy="1077300"/>
      </dsp:txXfrm>
    </dsp:sp>
    <dsp:sp modelId="{EBD87A17-5ACE-47E6-B8BE-11BECCCB0F0F}">
      <dsp:nvSpPr>
        <dsp:cNvPr id="0" name=""/>
        <dsp:cNvSpPr/>
      </dsp:nvSpPr>
      <dsp:spPr>
        <a:xfrm>
          <a:off x="313674" y="1818333"/>
          <a:ext cx="4391436" cy="560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986" tIns="0" rIns="165986" bIns="0" numCol="1" spcCol="1270" anchor="ctr" anchorCtr="0">
          <a:noAutofit/>
        </a:bodyPr>
        <a:lstStyle/>
        <a:p>
          <a:pPr marL="0" lvl="0" indent="0" algn="l" defTabSz="844550">
            <a:lnSpc>
              <a:spcPct val="90000"/>
            </a:lnSpc>
            <a:spcBef>
              <a:spcPct val="0"/>
            </a:spcBef>
            <a:spcAft>
              <a:spcPct val="35000"/>
            </a:spcAft>
            <a:buNone/>
          </a:pPr>
          <a:r>
            <a:rPr lang="en-US" sz="1900" kern="1200" dirty="0"/>
            <a:t>SPICE</a:t>
          </a:r>
        </a:p>
      </dsp:txBody>
      <dsp:txXfrm>
        <a:off x="341054" y="1845713"/>
        <a:ext cx="4336676" cy="506120"/>
      </dsp:txXfrm>
    </dsp:sp>
    <dsp:sp modelId="{49D7B230-F3C8-4920-871F-A30995E212E5}">
      <dsp:nvSpPr>
        <dsp:cNvPr id="0" name=""/>
        <dsp:cNvSpPr/>
      </dsp:nvSpPr>
      <dsp:spPr>
        <a:xfrm>
          <a:off x="0" y="3559113"/>
          <a:ext cx="6273479" cy="478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D9A406C-DB9D-402A-87DA-B57EDBB2F5DE}">
      <dsp:nvSpPr>
        <dsp:cNvPr id="0" name=""/>
        <dsp:cNvSpPr/>
      </dsp:nvSpPr>
      <dsp:spPr>
        <a:xfrm>
          <a:off x="313674" y="3278673"/>
          <a:ext cx="4391436" cy="560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986" tIns="0" rIns="165986" bIns="0" numCol="1" spcCol="1270" anchor="ctr" anchorCtr="0">
          <a:noAutofit/>
        </a:bodyPr>
        <a:lstStyle/>
        <a:p>
          <a:pPr marL="0" lvl="0" indent="0" algn="l" defTabSz="844550">
            <a:lnSpc>
              <a:spcPct val="90000"/>
            </a:lnSpc>
            <a:spcBef>
              <a:spcPct val="0"/>
            </a:spcBef>
            <a:spcAft>
              <a:spcPct val="35000"/>
            </a:spcAft>
            <a:buNone/>
          </a:pPr>
          <a:r>
            <a:rPr lang="en-US" sz="1900" kern="1200" dirty="0"/>
            <a:t>APIC NC </a:t>
          </a:r>
        </a:p>
      </dsp:txBody>
      <dsp:txXfrm>
        <a:off x="341054" y="3306053"/>
        <a:ext cx="4336676" cy="506120"/>
      </dsp:txXfrm>
    </dsp:sp>
    <dsp:sp modelId="{66E1142C-2FA8-431B-B678-6A3A59946394}">
      <dsp:nvSpPr>
        <dsp:cNvPr id="0" name=""/>
        <dsp:cNvSpPr/>
      </dsp:nvSpPr>
      <dsp:spPr>
        <a:xfrm>
          <a:off x="0" y="4420953"/>
          <a:ext cx="6273479" cy="478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5C2C3F2-4081-4889-809A-45F29C854381}">
      <dsp:nvSpPr>
        <dsp:cNvPr id="0" name=""/>
        <dsp:cNvSpPr/>
      </dsp:nvSpPr>
      <dsp:spPr>
        <a:xfrm>
          <a:off x="313674" y="4140513"/>
          <a:ext cx="4391436" cy="560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986" tIns="0" rIns="165986" bIns="0" numCol="1" spcCol="1270" anchor="ctr" anchorCtr="0">
          <a:noAutofit/>
        </a:bodyPr>
        <a:lstStyle/>
        <a:p>
          <a:pPr marL="0" lvl="0" indent="0" algn="l" defTabSz="844550">
            <a:lnSpc>
              <a:spcPct val="90000"/>
            </a:lnSpc>
            <a:spcBef>
              <a:spcPct val="0"/>
            </a:spcBef>
            <a:spcAft>
              <a:spcPct val="35000"/>
            </a:spcAft>
            <a:buNone/>
          </a:pPr>
          <a:r>
            <a:rPr lang="en-US" sz="1900" kern="1200" dirty="0"/>
            <a:t>Project Firstline</a:t>
          </a:r>
        </a:p>
      </dsp:txBody>
      <dsp:txXfrm>
        <a:off x="341054" y="4167893"/>
        <a:ext cx="4336676" cy="506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613F1-F91F-4930-8183-49CB470247C5}">
      <dsp:nvSpPr>
        <dsp:cNvPr id="0" name=""/>
        <dsp:cNvSpPr/>
      </dsp:nvSpPr>
      <dsp:spPr>
        <a:xfrm>
          <a:off x="1976058" y="6395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7F4D61-A625-4C90-B86F-6B8F78D28318}">
      <dsp:nvSpPr>
        <dsp:cNvPr id="0" name=""/>
        <dsp:cNvSpPr/>
      </dsp:nvSpPr>
      <dsp:spPr>
        <a:xfrm>
          <a:off x="572058" y="171803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kern="1200" dirty="0"/>
            <a:t>Provide a report </a:t>
          </a:r>
        </a:p>
      </dsp:txBody>
      <dsp:txXfrm>
        <a:off x="572058" y="1718032"/>
        <a:ext cx="4320000" cy="648000"/>
      </dsp:txXfrm>
    </dsp:sp>
    <dsp:sp modelId="{51BBF633-5E14-4E7C-9B91-05F7271F1C50}">
      <dsp:nvSpPr>
        <dsp:cNvPr id="0" name=""/>
        <dsp:cNvSpPr/>
      </dsp:nvSpPr>
      <dsp:spPr>
        <a:xfrm>
          <a:off x="572058" y="2432113"/>
          <a:ext cx="4320000" cy="935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100000"/>
            </a:lnSpc>
            <a:spcBef>
              <a:spcPct val="0"/>
            </a:spcBef>
            <a:spcAft>
              <a:spcPct val="35000"/>
            </a:spcAft>
            <a:buNone/>
          </a:pPr>
          <a:r>
            <a:rPr lang="en-US" sz="1700" kern="1200" dirty="0"/>
            <a:t>Recommendations and observations</a:t>
          </a:r>
          <a:endParaRPr lang="en-US" sz="1700" kern="1200" dirty="0">
            <a:latin typeface="Aptos Display" panose="020F0302020204030204"/>
          </a:endParaRPr>
        </a:p>
        <a:p>
          <a:pPr marL="0" lvl="0" indent="0" algn="ctr" defTabSz="755650" rtl="0">
            <a:lnSpc>
              <a:spcPct val="100000"/>
            </a:lnSpc>
            <a:spcBef>
              <a:spcPct val="0"/>
            </a:spcBef>
            <a:spcAft>
              <a:spcPct val="35000"/>
            </a:spcAft>
            <a:buNone/>
          </a:pPr>
          <a:r>
            <a:rPr lang="en-US" sz="1700" kern="1200" dirty="0">
              <a:latin typeface="Aptos Display" panose="020F0302020204030204"/>
            </a:rPr>
            <a:t>Provide resources</a:t>
          </a:r>
          <a:endParaRPr lang="en-US" sz="1700" kern="1200" dirty="0"/>
        </a:p>
      </dsp:txBody>
      <dsp:txXfrm>
        <a:off x="572058" y="2432113"/>
        <a:ext cx="4320000" cy="935907"/>
      </dsp:txXfrm>
    </dsp:sp>
    <dsp:sp modelId="{F1DABACA-DF51-4C1B-BD00-EB120F6BDABA}">
      <dsp:nvSpPr>
        <dsp:cNvPr id="0" name=""/>
        <dsp:cNvSpPr/>
      </dsp:nvSpPr>
      <dsp:spPr>
        <a:xfrm>
          <a:off x="7052058" y="6395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00113-1012-4693-8773-68A1BEDA1C42}">
      <dsp:nvSpPr>
        <dsp:cNvPr id="0" name=""/>
        <dsp:cNvSpPr/>
      </dsp:nvSpPr>
      <dsp:spPr>
        <a:xfrm>
          <a:off x="5648058" y="171803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kern="1200" dirty="0"/>
            <a:t>Provide contact information </a:t>
          </a:r>
        </a:p>
      </dsp:txBody>
      <dsp:txXfrm>
        <a:off x="5648058" y="1718032"/>
        <a:ext cx="4320000" cy="648000"/>
      </dsp:txXfrm>
    </dsp:sp>
    <dsp:sp modelId="{BB232C23-DB68-4DB5-88E5-AF0D6A83EC76}">
      <dsp:nvSpPr>
        <dsp:cNvPr id="0" name=""/>
        <dsp:cNvSpPr/>
      </dsp:nvSpPr>
      <dsp:spPr>
        <a:xfrm>
          <a:off x="5648058" y="2432113"/>
          <a:ext cx="4320000" cy="935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latin typeface="Aptos Display" panose="020F0302020204030204"/>
            </a:rPr>
            <a:t>LHD</a:t>
          </a:r>
          <a:endParaRPr lang="en-US" sz="1700" kern="1200" dirty="0"/>
        </a:p>
        <a:p>
          <a:pPr marL="0" lvl="0" indent="0" algn="l" defTabSz="755650" rtl="0">
            <a:lnSpc>
              <a:spcPct val="100000"/>
            </a:lnSpc>
            <a:spcBef>
              <a:spcPct val="0"/>
            </a:spcBef>
            <a:spcAft>
              <a:spcPct val="35000"/>
            </a:spcAft>
            <a:buNone/>
          </a:pPr>
          <a:r>
            <a:rPr lang="en-US" sz="1700" kern="1200" dirty="0">
              <a:latin typeface="Aptos Display" panose="020F0302020204030204"/>
            </a:rPr>
            <a:t>NC DPH HAI Team</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5"/>
            </a:rPr>
            <a:t>infectionprevention@dhhs.nc.gov</a:t>
          </a:r>
          <a:r>
            <a:rPr lang="en-US" sz="1700" kern="1200" dirty="0"/>
            <a:t> </a:t>
          </a:r>
        </a:p>
      </dsp:txBody>
      <dsp:txXfrm>
        <a:off x="5648058" y="2432113"/>
        <a:ext cx="4320000" cy="9359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EB883-1026-410C-9C08-83B4A650C3BD}">
      <dsp:nvSpPr>
        <dsp:cNvPr id="0" name=""/>
        <dsp:cNvSpPr/>
      </dsp:nvSpPr>
      <dsp:spPr>
        <a:xfrm>
          <a:off x="618103" y="5436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9D71AAB-160D-42A5-8919-113346131311}">
      <dsp:nvSpPr>
        <dsp:cNvPr id="0" name=""/>
        <dsp:cNvSpPr/>
      </dsp:nvSpPr>
      <dsp:spPr>
        <a:xfrm>
          <a:off x="852103" y="777662"/>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B5C9423-5141-4044-BBC9-4D785EC24828}">
      <dsp:nvSpPr>
        <dsp:cNvPr id="0" name=""/>
        <dsp:cNvSpPr/>
      </dsp:nvSpPr>
      <dsp:spPr>
        <a:xfrm>
          <a:off x="267103" y="198366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Nature of Disease</a:t>
          </a:r>
        </a:p>
      </dsp:txBody>
      <dsp:txXfrm>
        <a:off x="267103" y="1983662"/>
        <a:ext cx="1800000" cy="720000"/>
      </dsp:txXfrm>
    </dsp:sp>
    <dsp:sp modelId="{48E76152-2428-4D26-BDA4-13F2802C5EDF}">
      <dsp:nvSpPr>
        <dsp:cNvPr id="0" name=""/>
        <dsp:cNvSpPr/>
      </dsp:nvSpPr>
      <dsp:spPr>
        <a:xfrm>
          <a:off x="2733103" y="5436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3852EDD-F518-4616-A3DA-D594FD3347D6}">
      <dsp:nvSpPr>
        <dsp:cNvPr id="0" name=""/>
        <dsp:cNvSpPr/>
      </dsp:nvSpPr>
      <dsp:spPr>
        <a:xfrm>
          <a:off x="2967103" y="777662"/>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8096D1D-DBDD-40CC-AA86-8C571471B631}">
      <dsp:nvSpPr>
        <dsp:cNvPr id="0" name=""/>
        <dsp:cNvSpPr/>
      </dsp:nvSpPr>
      <dsp:spPr>
        <a:xfrm>
          <a:off x="2382103" y="198366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Setting Complexities</a:t>
          </a:r>
        </a:p>
      </dsp:txBody>
      <dsp:txXfrm>
        <a:off x="2382103" y="1983662"/>
        <a:ext cx="1800000" cy="720000"/>
      </dsp:txXfrm>
    </dsp:sp>
    <dsp:sp modelId="{D74CAE94-5670-4AA0-848B-67F12D94B81C}">
      <dsp:nvSpPr>
        <dsp:cNvPr id="0" name=""/>
        <dsp:cNvSpPr/>
      </dsp:nvSpPr>
      <dsp:spPr>
        <a:xfrm>
          <a:off x="4848103" y="5436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BA9F910-96F5-4CFB-AE5B-42102B1A5B9B}">
      <dsp:nvSpPr>
        <dsp:cNvPr id="0" name=""/>
        <dsp:cNvSpPr/>
      </dsp:nvSpPr>
      <dsp:spPr>
        <a:xfrm>
          <a:off x="5082103" y="777662"/>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EA310EA-599A-402A-8D2D-121F71EBDC1D}">
      <dsp:nvSpPr>
        <dsp:cNvPr id="0" name=""/>
        <dsp:cNvSpPr/>
      </dsp:nvSpPr>
      <dsp:spPr>
        <a:xfrm>
          <a:off x="4497103" y="198366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Operational Barriers</a:t>
          </a:r>
        </a:p>
      </dsp:txBody>
      <dsp:txXfrm>
        <a:off x="4497103" y="1983662"/>
        <a:ext cx="1800000" cy="720000"/>
      </dsp:txXfrm>
    </dsp:sp>
    <dsp:sp modelId="{4DA576BB-EBAF-4F82-B5D5-813BF8FA4AAD}">
      <dsp:nvSpPr>
        <dsp:cNvPr id="0" name=""/>
        <dsp:cNvSpPr/>
      </dsp:nvSpPr>
      <dsp:spPr>
        <a:xfrm>
          <a:off x="6963103" y="543662"/>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B5D59D3-C863-42F7-8A59-F144D77FE850}">
      <dsp:nvSpPr>
        <dsp:cNvPr id="0" name=""/>
        <dsp:cNvSpPr/>
      </dsp:nvSpPr>
      <dsp:spPr>
        <a:xfrm>
          <a:off x="7197103" y="777662"/>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5F459B4-AA2D-4BEA-ADE5-F378ECBA875C}">
      <dsp:nvSpPr>
        <dsp:cNvPr id="0" name=""/>
        <dsp:cNvSpPr/>
      </dsp:nvSpPr>
      <dsp:spPr>
        <a:xfrm>
          <a:off x="6612103" y="198366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Communication Challenges</a:t>
          </a:r>
        </a:p>
      </dsp:txBody>
      <dsp:txXfrm>
        <a:off x="6612103" y="1983662"/>
        <a:ext cx="1800000"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A9B9C-0845-459D-9250-DE74AA1117BF}">
      <dsp:nvSpPr>
        <dsp:cNvPr id="0" name=""/>
        <dsp:cNvSpPr/>
      </dsp:nvSpPr>
      <dsp:spPr>
        <a:xfrm>
          <a:off x="976682" y="642899"/>
          <a:ext cx="1107078" cy="1107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D52CDD-3909-425B-980A-FBA9A2E03321}">
      <dsp:nvSpPr>
        <dsp:cNvPr id="0" name=""/>
        <dsp:cNvSpPr/>
      </dsp:nvSpPr>
      <dsp:spPr>
        <a:xfrm>
          <a:off x="300134" y="2072442"/>
          <a:ext cx="246017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GAS - Wound Care </a:t>
          </a:r>
        </a:p>
        <a:p>
          <a:pPr marL="0" lvl="0" indent="0" algn="ctr" defTabSz="711200">
            <a:lnSpc>
              <a:spcPct val="90000"/>
            </a:lnSpc>
            <a:spcBef>
              <a:spcPct val="0"/>
            </a:spcBef>
            <a:spcAft>
              <a:spcPct val="35000"/>
            </a:spcAft>
            <a:buNone/>
          </a:pPr>
          <a:r>
            <a:rPr lang="en-US" sz="1600" kern="1200" dirty="0"/>
            <a:t>(30 min)</a:t>
          </a:r>
        </a:p>
      </dsp:txBody>
      <dsp:txXfrm>
        <a:off x="300134" y="2072442"/>
        <a:ext cx="2460173" cy="720000"/>
      </dsp:txXfrm>
    </dsp:sp>
    <dsp:sp modelId="{784979A4-93E6-4850-B79D-633978AA66C6}">
      <dsp:nvSpPr>
        <dsp:cNvPr id="0" name=""/>
        <dsp:cNvSpPr/>
      </dsp:nvSpPr>
      <dsp:spPr>
        <a:xfrm>
          <a:off x="3867385" y="642899"/>
          <a:ext cx="1107078" cy="1107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CDA8FE-3C2E-485B-8FE2-65B089A83B15}">
      <dsp:nvSpPr>
        <dsp:cNvPr id="0" name=""/>
        <dsp:cNvSpPr/>
      </dsp:nvSpPr>
      <dsp:spPr>
        <a:xfrm>
          <a:off x="3190838" y="2072442"/>
          <a:ext cx="246017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MDROs - Transmission based precautions</a:t>
          </a:r>
        </a:p>
        <a:p>
          <a:pPr marL="0" lvl="0" indent="0" algn="ctr" defTabSz="711200">
            <a:lnSpc>
              <a:spcPct val="90000"/>
            </a:lnSpc>
            <a:spcBef>
              <a:spcPct val="0"/>
            </a:spcBef>
            <a:spcAft>
              <a:spcPct val="35000"/>
            </a:spcAft>
            <a:buNone/>
          </a:pPr>
          <a:r>
            <a:rPr lang="en-US" sz="1600" kern="1200" dirty="0"/>
            <a:t>(15 min)</a:t>
          </a:r>
        </a:p>
      </dsp:txBody>
      <dsp:txXfrm>
        <a:off x="3190838" y="2072442"/>
        <a:ext cx="2460173" cy="720000"/>
      </dsp:txXfrm>
    </dsp:sp>
    <dsp:sp modelId="{19687936-3A1C-4D63-A2EE-625CF00B15AF}">
      <dsp:nvSpPr>
        <dsp:cNvPr id="0" name=""/>
        <dsp:cNvSpPr/>
      </dsp:nvSpPr>
      <dsp:spPr>
        <a:xfrm>
          <a:off x="6758089" y="642899"/>
          <a:ext cx="1107078" cy="1107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D924EC-E2DF-489E-B796-8B86D1227016}">
      <dsp:nvSpPr>
        <dsp:cNvPr id="0" name=""/>
        <dsp:cNvSpPr/>
      </dsp:nvSpPr>
      <dsp:spPr>
        <a:xfrm>
          <a:off x="6081542" y="2072442"/>
          <a:ext cx="246017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Bloodborne Pathogens -  Safe injection practices </a:t>
          </a:r>
        </a:p>
        <a:p>
          <a:pPr marL="0" lvl="0" indent="0" algn="ctr" defTabSz="711200">
            <a:lnSpc>
              <a:spcPct val="90000"/>
            </a:lnSpc>
            <a:spcBef>
              <a:spcPct val="0"/>
            </a:spcBef>
            <a:spcAft>
              <a:spcPct val="35000"/>
            </a:spcAft>
            <a:buNone/>
          </a:pPr>
          <a:r>
            <a:rPr lang="en-US" sz="1600" kern="1200" dirty="0"/>
            <a:t>(15 min)</a:t>
          </a:r>
        </a:p>
      </dsp:txBody>
      <dsp:txXfrm>
        <a:off x="6081542" y="2072442"/>
        <a:ext cx="2460173" cy="72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96B1C-195B-4B1F-AC59-C060E333F491}">
      <dsp:nvSpPr>
        <dsp:cNvPr id="0" name=""/>
        <dsp:cNvSpPr/>
      </dsp:nvSpPr>
      <dsp:spPr>
        <a:xfrm>
          <a:off x="1838" y="0"/>
          <a:ext cx="1803671" cy="2852797"/>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ysClr val="windowText" lastClr="000000">
                  <a:hueOff val="0"/>
                  <a:satOff val="0"/>
                  <a:lumOff val="0"/>
                  <a:alphaOff val="0"/>
                </a:sysClr>
              </a:solidFill>
              <a:latin typeface="Aptos Display" panose="020F0302020204030204"/>
              <a:ea typeface="+mn-ea"/>
              <a:cs typeface="+mn-cs"/>
            </a:rPr>
            <a:t>Group 1</a:t>
          </a:r>
          <a:endParaRPr lang="en-US" sz="3600" kern="1200" dirty="0">
            <a:solidFill>
              <a:sysClr val="windowText" lastClr="000000">
                <a:hueOff val="0"/>
                <a:satOff val="0"/>
                <a:lumOff val="0"/>
                <a:alphaOff val="0"/>
              </a:sysClr>
            </a:solidFill>
            <a:latin typeface="Aptos" panose="020B0004020202020204"/>
            <a:ea typeface="+mn-ea"/>
            <a:cs typeface="+mn-cs"/>
          </a:endParaRPr>
        </a:p>
      </dsp:txBody>
      <dsp:txXfrm>
        <a:off x="26905" y="25067"/>
        <a:ext cx="1753537" cy="805705"/>
      </dsp:txXfrm>
    </dsp:sp>
    <dsp:sp modelId="{DDBC6677-23B8-423B-847A-1D6AECD276D4}">
      <dsp:nvSpPr>
        <dsp:cNvPr id="0" name=""/>
        <dsp:cNvSpPr/>
      </dsp:nvSpPr>
      <dsp:spPr>
        <a:xfrm>
          <a:off x="182205" y="855839"/>
          <a:ext cx="1442936" cy="1854318"/>
        </a:xfrm>
        <a:prstGeom prst="roundRect">
          <a:avLst>
            <a:gd name="adj" fmla="val 1000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a:solidFill>
                <a:sysClr val="window" lastClr="FFFFFF"/>
              </a:solidFill>
              <a:latin typeface="Aptos Display" panose="020F0302020204030204"/>
              <a:ea typeface="+mn-ea"/>
              <a:cs typeface="+mn-cs"/>
            </a:rPr>
            <a:t>GAS</a:t>
          </a:r>
          <a:endParaRPr lang="en-US" sz="3500" kern="1200">
            <a:solidFill>
              <a:sysClr val="window" lastClr="FFFFFF"/>
            </a:solidFill>
            <a:latin typeface="Aptos" panose="020B0004020202020204"/>
            <a:ea typeface="+mn-ea"/>
            <a:cs typeface="+mn-cs"/>
          </a:endParaRPr>
        </a:p>
      </dsp:txBody>
      <dsp:txXfrm>
        <a:off x="224467" y="898101"/>
        <a:ext cx="1358412" cy="1769794"/>
      </dsp:txXfrm>
    </dsp:sp>
    <dsp:sp modelId="{73B4E771-E5CC-4BED-9B10-2373B8CC758C}">
      <dsp:nvSpPr>
        <dsp:cNvPr id="0" name=""/>
        <dsp:cNvSpPr/>
      </dsp:nvSpPr>
      <dsp:spPr>
        <a:xfrm>
          <a:off x="1940784" y="0"/>
          <a:ext cx="1803671" cy="2852797"/>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solidFill>
                <a:sysClr val="windowText" lastClr="000000">
                  <a:hueOff val="0"/>
                  <a:satOff val="0"/>
                  <a:lumOff val="0"/>
                  <a:alphaOff val="0"/>
                </a:sysClr>
              </a:solidFill>
              <a:latin typeface="Aptos Display" panose="020F0302020204030204"/>
              <a:ea typeface="+mn-ea"/>
              <a:cs typeface="+mn-cs"/>
            </a:rPr>
            <a:t>Group 2</a:t>
          </a:r>
          <a:endParaRPr lang="en-US" sz="3600" kern="1200">
            <a:solidFill>
              <a:sysClr val="windowText" lastClr="000000">
                <a:hueOff val="0"/>
                <a:satOff val="0"/>
                <a:lumOff val="0"/>
                <a:alphaOff val="0"/>
              </a:sysClr>
            </a:solidFill>
            <a:latin typeface="Aptos" panose="020B0004020202020204"/>
            <a:ea typeface="+mn-ea"/>
            <a:cs typeface="+mn-cs"/>
          </a:endParaRPr>
        </a:p>
      </dsp:txBody>
      <dsp:txXfrm>
        <a:off x="1965851" y="25067"/>
        <a:ext cx="1753537" cy="805705"/>
      </dsp:txXfrm>
    </dsp:sp>
    <dsp:sp modelId="{5C9A6B9C-20E9-425E-BCEA-19FCB18DFE91}">
      <dsp:nvSpPr>
        <dsp:cNvPr id="0" name=""/>
        <dsp:cNvSpPr/>
      </dsp:nvSpPr>
      <dsp:spPr>
        <a:xfrm>
          <a:off x="2121151" y="856674"/>
          <a:ext cx="1442936" cy="860157"/>
        </a:xfrm>
        <a:prstGeom prst="roundRect">
          <a:avLst>
            <a:gd name="adj" fmla="val 1000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a:solidFill>
                <a:sysClr val="window" lastClr="FFFFFF"/>
              </a:solidFill>
              <a:latin typeface="Aptos Display" panose="020F0302020204030204"/>
              <a:ea typeface="+mn-ea"/>
              <a:cs typeface="+mn-cs"/>
            </a:rPr>
            <a:t>MDRO</a:t>
          </a:r>
          <a:endParaRPr lang="en-US" sz="3500" kern="1200">
            <a:solidFill>
              <a:sysClr val="window" lastClr="FFFFFF"/>
            </a:solidFill>
            <a:latin typeface="Aptos" panose="020B0004020202020204"/>
            <a:ea typeface="+mn-ea"/>
            <a:cs typeface="+mn-cs"/>
          </a:endParaRPr>
        </a:p>
      </dsp:txBody>
      <dsp:txXfrm>
        <a:off x="2146344" y="881867"/>
        <a:ext cx="1392550" cy="809771"/>
      </dsp:txXfrm>
    </dsp:sp>
    <dsp:sp modelId="{A7EE5C69-5ABC-4F5A-8D2D-14AE35FC721F}">
      <dsp:nvSpPr>
        <dsp:cNvPr id="0" name=""/>
        <dsp:cNvSpPr/>
      </dsp:nvSpPr>
      <dsp:spPr>
        <a:xfrm>
          <a:off x="2121151" y="1849164"/>
          <a:ext cx="1442936" cy="860157"/>
        </a:xfrm>
        <a:prstGeom prst="roundRect">
          <a:avLst>
            <a:gd name="adj" fmla="val 1000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a:solidFill>
                <a:sysClr val="window" lastClr="FFFFFF"/>
              </a:solidFill>
              <a:latin typeface="Aptos Display" panose="020F0302020204030204"/>
              <a:ea typeface="+mn-ea"/>
              <a:cs typeface="+mn-cs"/>
            </a:rPr>
            <a:t>BBP</a:t>
          </a:r>
          <a:endParaRPr lang="en-US" sz="3500" kern="1200">
            <a:solidFill>
              <a:sysClr val="window" lastClr="FFFFFF"/>
            </a:solidFill>
            <a:latin typeface="Aptos" panose="020B0004020202020204"/>
            <a:ea typeface="+mn-ea"/>
            <a:cs typeface="+mn-cs"/>
          </a:endParaRPr>
        </a:p>
      </dsp:txBody>
      <dsp:txXfrm>
        <a:off x="2146344" y="1874357"/>
        <a:ext cx="1392550" cy="809771"/>
      </dsp:txXfrm>
    </dsp:sp>
    <dsp:sp modelId="{12CD2906-1186-44A5-8B1C-7E61BE1EB6DE}">
      <dsp:nvSpPr>
        <dsp:cNvPr id="0" name=""/>
        <dsp:cNvSpPr/>
      </dsp:nvSpPr>
      <dsp:spPr>
        <a:xfrm>
          <a:off x="3879731" y="0"/>
          <a:ext cx="1803671" cy="2852797"/>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solidFill>
                <a:sysClr val="windowText" lastClr="000000">
                  <a:hueOff val="0"/>
                  <a:satOff val="0"/>
                  <a:lumOff val="0"/>
                  <a:alphaOff val="0"/>
                </a:sysClr>
              </a:solidFill>
              <a:latin typeface="Aptos Display" panose="020F0302020204030204"/>
              <a:ea typeface="+mn-ea"/>
              <a:cs typeface="+mn-cs"/>
            </a:rPr>
            <a:t>Group 1</a:t>
          </a:r>
          <a:endParaRPr lang="en-US" sz="3600" kern="1200">
            <a:solidFill>
              <a:sysClr val="windowText" lastClr="000000">
                <a:hueOff val="0"/>
                <a:satOff val="0"/>
                <a:lumOff val="0"/>
                <a:alphaOff val="0"/>
              </a:sysClr>
            </a:solidFill>
            <a:latin typeface="Aptos" panose="020B0004020202020204"/>
            <a:ea typeface="+mn-ea"/>
            <a:cs typeface="+mn-cs"/>
          </a:endParaRPr>
        </a:p>
      </dsp:txBody>
      <dsp:txXfrm>
        <a:off x="3904798" y="25067"/>
        <a:ext cx="1753537" cy="805705"/>
      </dsp:txXfrm>
    </dsp:sp>
    <dsp:sp modelId="{CA3C8869-589F-43DC-B919-E31516765616}">
      <dsp:nvSpPr>
        <dsp:cNvPr id="0" name=""/>
        <dsp:cNvSpPr/>
      </dsp:nvSpPr>
      <dsp:spPr>
        <a:xfrm>
          <a:off x="4060098" y="856674"/>
          <a:ext cx="1442936" cy="860157"/>
        </a:xfrm>
        <a:prstGeom prst="roundRect">
          <a:avLst>
            <a:gd name="adj" fmla="val 1000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a:solidFill>
                <a:sysClr val="window" lastClr="FFFFFF"/>
              </a:solidFill>
              <a:latin typeface="Aptos Display" panose="020F0302020204030204"/>
              <a:ea typeface="+mn-ea"/>
              <a:cs typeface="+mn-cs"/>
            </a:rPr>
            <a:t>MDRO</a:t>
          </a:r>
          <a:endParaRPr lang="en-US" sz="3500" kern="1200">
            <a:solidFill>
              <a:sysClr val="window" lastClr="FFFFFF"/>
            </a:solidFill>
            <a:latin typeface="Aptos" panose="020B0004020202020204"/>
            <a:ea typeface="+mn-ea"/>
            <a:cs typeface="+mn-cs"/>
          </a:endParaRPr>
        </a:p>
      </dsp:txBody>
      <dsp:txXfrm>
        <a:off x="4085291" y="881867"/>
        <a:ext cx="1392550" cy="809771"/>
      </dsp:txXfrm>
    </dsp:sp>
    <dsp:sp modelId="{0D631766-0029-493D-A376-D85FF470E2BB}">
      <dsp:nvSpPr>
        <dsp:cNvPr id="0" name=""/>
        <dsp:cNvSpPr/>
      </dsp:nvSpPr>
      <dsp:spPr>
        <a:xfrm>
          <a:off x="4060098" y="1849164"/>
          <a:ext cx="1442936" cy="860157"/>
        </a:xfrm>
        <a:prstGeom prst="roundRect">
          <a:avLst>
            <a:gd name="adj" fmla="val 1000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a:solidFill>
                <a:sysClr val="window" lastClr="FFFFFF"/>
              </a:solidFill>
              <a:latin typeface="Aptos Display" panose="020F0302020204030204"/>
              <a:ea typeface="+mn-ea"/>
              <a:cs typeface="+mn-cs"/>
            </a:rPr>
            <a:t>BBP</a:t>
          </a:r>
        </a:p>
      </dsp:txBody>
      <dsp:txXfrm>
        <a:off x="4085291" y="1874357"/>
        <a:ext cx="1392550" cy="809771"/>
      </dsp:txXfrm>
    </dsp:sp>
    <dsp:sp modelId="{4A64C05F-D502-40F7-B86D-224A10E00803}">
      <dsp:nvSpPr>
        <dsp:cNvPr id="0" name=""/>
        <dsp:cNvSpPr/>
      </dsp:nvSpPr>
      <dsp:spPr>
        <a:xfrm>
          <a:off x="5820515" y="0"/>
          <a:ext cx="1803671" cy="2852797"/>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solidFill>
                <a:sysClr val="windowText" lastClr="000000">
                  <a:hueOff val="0"/>
                  <a:satOff val="0"/>
                  <a:lumOff val="0"/>
                  <a:alphaOff val="0"/>
                </a:sysClr>
              </a:solidFill>
              <a:latin typeface="Aptos Display" panose="020F0302020204030204"/>
              <a:ea typeface="+mn-ea"/>
              <a:cs typeface="+mn-cs"/>
            </a:rPr>
            <a:t>Group 2</a:t>
          </a:r>
        </a:p>
      </dsp:txBody>
      <dsp:txXfrm>
        <a:off x="5845582" y="25067"/>
        <a:ext cx="1753537" cy="805705"/>
      </dsp:txXfrm>
    </dsp:sp>
    <dsp:sp modelId="{BC6124A2-BC81-49C2-9272-A7BC13447C5B}">
      <dsp:nvSpPr>
        <dsp:cNvPr id="0" name=""/>
        <dsp:cNvSpPr/>
      </dsp:nvSpPr>
      <dsp:spPr>
        <a:xfrm>
          <a:off x="5999044" y="855839"/>
          <a:ext cx="1442936" cy="1854318"/>
        </a:xfrm>
        <a:prstGeom prst="roundRect">
          <a:avLst>
            <a:gd name="adj" fmla="val 1000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US" sz="3500" kern="1200">
              <a:solidFill>
                <a:sysClr val="window" lastClr="FFFFFF"/>
              </a:solidFill>
              <a:latin typeface="Aptos Display" panose="020F0302020204030204"/>
              <a:ea typeface="+mn-ea"/>
              <a:cs typeface="+mn-cs"/>
            </a:rPr>
            <a:t>GAS</a:t>
          </a:r>
          <a:endParaRPr lang="en-US" sz="3500" kern="1200">
            <a:solidFill>
              <a:sysClr val="window" lastClr="FFFFFF"/>
            </a:solidFill>
            <a:latin typeface="Aptos" panose="020B0004020202020204"/>
            <a:ea typeface="+mn-ea"/>
            <a:cs typeface="+mn-cs"/>
          </a:endParaRPr>
        </a:p>
      </dsp:txBody>
      <dsp:txXfrm>
        <a:off x="6041306" y="898101"/>
        <a:ext cx="1358412" cy="1769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67528-FCC1-441A-91FF-6961B6EDB626}">
      <dsp:nvSpPr>
        <dsp:cNvPr id="0" name=""/>
        <dsp:cNvSpPr/>
      </dsp:nvSpPr>
      <dsp:spPr>
        <a:xfrm rot="5400000">
          <a:off x="5621482" y="-2426447"/>
          <a:ext cx="558128" cy="555345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Carbapenem resistant </a:t>
          </a:r>
          <a:r>
            <a:rPr lang="en-US" sz="1500" i="1" kern="1200"/>
            <a:t>Enterobacterales</a:t>
          </a:r>
          <a:endParaRPr lang="en-US" sz="1500" kern="1200"/>
        </a:p>
        <a:p>
          <a:pPr marL="228600" lvl="2" indent="-114300" algn="l" defTabSz="666750">
            <a:lnSpc>
              <a:spcPct val="90000"/>
            </a:lnSpc>
            <a:spcBef>
              <a:spcPct val="0"/>
            </a:spcBef>
            <a:spcAft>
              <a:spcPct val="15000"/>
            </a:spcAft>
            <a:buChar char="•"/>
          </a:pPr>
          <a:r>
            <a:rPr lang="en-US" sz="1500" kern="1200"/>
            <a:t>Previously reportable until October 2024</a:t>
          </a:r>
        </a:p>
      </dsp:txBody>
      <dsp:txXfrm rot="-5400000">
        <a:off x="3123818" y="98463"/>
        <a:ext cx="5526210" cy="503636"/>
      </dsp:txXfrm>
    </dsp:sp>
    <dsp:sp modelId="{FD82F928-37E0-45F8-94C8-73B9FAE0FA02}">
      <dsp:nvSpPr>
        <dsp:cNvPr id="0" name=""/>
        <dsp:cNvSpPr/>
      </dsp:nvSpPr>
      <dsp:spPr>
        <a:xfrm>
          <a:off x="0" y="1450"/>
          <a:ext cx="3123819" cy="6976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CRE</a:t>
          </a:r>
        </a:p>
      </dsp:txBody>
      <dsp:txXfrm>
        <a:off x="34057" y="35507"/>
        <a:ext cx="3055705" cy="629546"/>
      </dsp:txXfrm>
    </dsp:sp>
    <dsp:sp modelId="{A46149D2-8793-4B89-ABA6-0942247452BC}">
      <dsp:nvSpPr>
        <dsp:cNvPr id="0" name=""/>
        <dsp:cNvSpPr/>
      </dsp:nvSpPr>
      <dsp:spPr>
        <a:xfrm rot="5400000">
          <a:off x="5621482" y="-1693903"/>
          <a:ext cx="558128" cy="555345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Carbapenemase-producing organism</a:t>
          </a:r>
        </a:p>
        <a:p>
          <a:pPr marL="228600" lvl="2" indent="-114300" algn="l" defTabSz="666750">
            <a:lnSpc>
              <a:spcPct val="90000"/>
            </a:lnSpc>
            <a:spcBef>
              <a:spcPct val="0"/>
            </a:spcBef>
            <a:spcAft>
              <a:spcPct val="15000"/>
            </a:spcAft>
            <a:buChar char="•"/>
          </a:pPr>
          <a:r>
            <a:rPr lang="en-US" sz="1500" kern="1200"/>
            <a:t>Reportable starting Nov 1</a:t>
          </a:r>
          <a:r>
            <a:rPr lang="en-US" sz="1500" kern="1200" baseline="30000"/>
            <a:t>st</a:t>
          </a:r>
          <a:r>
            <a:rPr lang="en-US" sz="1500" kern="1200"/>
            <a:t>, 2024.</a:t>
          </a:r>
        </a:p>
      </dsp:txBody>
      <dsp:txXfrm rot="-5400000">
        <a:off x="3123818" y="831007"/>
        <a:ext cx="5526210" cy="503636"/>
      </dsp:txXfrm>
    </dsp:sp>
    <dsp:sp modelId="{3E125400-5D8B-436C-96CD-87833BE857C6}">
      <dsp:nvSpPr>
        <dsp:cNvPr id="0" name=""/>
        <dsp:cNvSpPr/>
      </dsp:nvSpPr>
      <dsp:spPr>
        <a:xfrm>
          <a:off x="0" y="733994"/>
          <a:ext cx="3123819" cy="6976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CPO</a:t>
          </a:r>
        </a:p>
      </dsp:txBody>
      <dsp:txXfrm>
        <a:off x="34057" y="768051"/>
        <a:ext cx="3055705" cy="629546"/>
      </dsp:txXfrm>
    </dsp:sp>
    <dsp:sp modelId="{08648970-6B1A-4EE8-B5F6-A05A38508F19}">
      <dsp:nvSpPr>
        <dsp:cNvPr id="0" name=""/>
        <dsp:cNvSpPr/>
      </dsp:nvSpPr>
      <dsp:spPr>
        <a:xfrm rot="5400000">
          <a:off x="5621482" y="-961359"/>
          <a:ext cx="558128" cy="555345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 Emerged in NC in 2023</a:t>
          </a:r>
        </a:p>
      </dsp:txBody>
      <dsp:txXfrm rot="-5400000">
        <a:off x="3123818" y="1563551"/>
        <a:ext cx="5526210" cy="503636"/>
      </dsp:txXfrm>
    </dsp:sp>
    <dsp:sp modelId="{BC6C599F-283E-49F9-8FE9-DB446F128966}">
      <dsp:nvSpPr>
        <dsp:cNvPr id="0" name=""/>
        <dsp:cNvSpPr/>
      </dsp:nvSpPr>
      <dsp:spPr>
        <a:xfrm>
          <a:off x="0" y="1466538"/>
          <a:ext cx="3123819" cy="6976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i="1" kern="1200"/>
            <a:t>C. auris</a:t>
          </a:r>
          <a:endParaRPr lang="en-US" sz="2000" kern="1200"/>
        </a:p>
      </dsp:txBody>
      <dsp:txXfrm>
        <a:off x="34057" y="1500595"/>
        <a:ext cx="3055705" cy="629546"/>
      </dsp:txXfrm>
    </dsp:sp>
    <dsp:sp modelId="{E4B42ED2-4A34-4460-869B-E7E1609E9A0F}">
      <dsp:nvSpPr>
        <dsp:cNvPr id="0" name=""/>
        <dsp:cNvSpPr/>
      </dsp:nvSpPr>
      <dsp:spPr>
        <a:xfrm rot="5400000">
          <a:off x="5621482" y="-228815"/>
          <a:ext cx="558128" cy="555345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STSS (streptococcus toxic shock syndrome)</a:t>
          </a:r>
        </a:p>
      </dsp:txBody>
      <dsp:txXfrm rot="-5400000">
        <a:off x="3123818" y="2296095"/>
        <a:ext cx="5526210" cy="503636"/>
      </dsp:txXfrm>
    </dsp:sp>
    <dsp:sp modelId="{5435F831-0F29-4E61-8570-6389AC834306}">
      <dsp:nvSpPr>
        <dsp:cNvPr id="0" name=""/>
        <dsp:cNvSpPr/>
      </dsp:nvSpPr>
      <dsp:spPr>
        <a:xfrm>
          <a:off x="0" y="2199081"/>
          <a:ext cx="3123819" cy="6976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Invasive Group a </a:t>
          </a:r>
          <a:r>
            <a:rPr lang="en-US" sz="2000" i="1" kern="1200"/>
            <a:t>Streptococcus</a:t>
          </a:r>
          <a:endParaRPr lang="en-US" sz="2000" kern="1200"/>
        </a:p>
      </dsp:txBody>
      <dsp:txXfrm>
        <a:off x="34057" y="2233138"/>
        <a:ext cx="3055705" cy="629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2DE21-17EB-471C-A0ED-D2D1F5FA4BE5}">
      <dsp:nvSpPr>
        <dsp:cNvPr id="0" name=""/>
        <dsp:cNvSpPr/>
      </dsp:nvSpPr>
      <dsp:spPr>
        <a:xfrm>
          <a:off x="3128956" y="571656"/>
          <a:ext cx="441262" cy="91440"/>
        </a:xfrm>
        <a:custGeom>
          <a:avLst/>
          <a:gdLst/>
          <a:ahLst/>
          <a:cxnLst/>
          <a:rect l="0" t="0" r="0" b="0"/>
          <a:pathLst>
            <a:path>
              <a:moveTo>
                <a:pt x="0" y="45720"/>
              </a:moveTo>
              <a:lnTo>
                <a:pt x="44126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7790" y="615016"/>
        <a:ext cx="23593" cy="4718"/>
      </dsp:txXfrm>
    </dsp:sp>
    <dsp:sp modelId="{A2128FB5-3F1C-473B-A919-F6E054366EC9}">
      <dsp:nvSpPr>
        <dsp:cNvPr id="0" name=""/>
        <dsp:cNvSpPr/>
      </dsp:nvSpPr>
      <dsp:spPr>
        <a:xfrm>
          <a:off x="1079181" y="1903"/>
          <a:ext cx="2051575" cy="123094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529" tIns="105523" rIns="100529" bIns="105523" numCol="1" spcCol="1270" anchor="ctr" anchorCtr="0">
          <a:noAutofit/>
        </a:bodyPr>
        <a:lstStyle/>
        <a:p>
          <a:pPr marL="0" lvl="0" indent="0" algn="ctr" defTabSz="889000">
            <a:lnSpc>
              <a:spcPct val="90000"/>
            </a:lnSpc>
            <a:spcBef>
              <a:spcPct val="0"/>
            </a:spcBef>
            <a:spcAft>
              <a:spcPct val="35000"/>
            </a:spcAft>
            <a:buNone/>
          </a:pPr>
          <a:r>
            <a:rPr lang="en-US" sz="2000" kern="1200"/>
            <a:t>1. Confirm Case Meets Definition</a:t>
          </a:r>
        </a:p>
      </dsp:txBody>
      <dsp:txXfrm>
        <a:off x="1079181" y="1903"/>
        <a:ext cx="2051575" cy="1230945"/>
      </dsp:txXfrm>
    </dsp:sp>
    <dsp:sp modelId="{EB790312-BD68-4002-BBA6-3503475CA3F9}">
      <dsp:nvSpPr>
        <dsp:cNvPr id="0" name=""/>
        <dsp:cNvSpPr/>
      </dsp:nvSpPr>
      <dsp:spPr>
        <a:xfrm>
          <a:off x="2104968" y="1231048"/>
          <a:ext cx="2523437" cy="441262"/>
        </a:xfrm>
        <a:custGeom>
          <a:avLst/>
          <a:gdLst/>
          <a:ahLst/>
          <a:cxnLst/>
          <a:rect l="0" t="0" r="0" b="0"/>
          <a:pathLst>
            <a:path>
              <a:moveTo>
                <a:pt x="2523437" y="0"/>
              </a:moveTo>
              <a:lnTo>
                <a:pt x="2523437" y="237731"/>
              </a:lnTo>
              <a:lnTo>
                <a:pt x="0" y="237731"/>
              </a:lnTo>
              <a:lnTo>
                <a:pt x="0" y="441262"/>
              </a:lnTo>
            </a:path>
          </a:pathLst>
        </a:custGeom>
        <a:noFill/>
        <a:ln w="6350" cap="flat" cmpd="sng" algn="ctr">
          <a:solidFill>
            <a:schemeClr val="accent2">
              <a:hueOff val="205941"/>
              <a:satOff val="7292"/>
              <a:lumOff val="-402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2508" y="1449320"/>
        <a:ext cx="128358" cy="4718"/>
      </dsp:txXfrm>
    </dsp:sp>
    <dsp:sp modelId="{BF78B8F3-40AE-4021-BE53-98121C6B9FBB}">
      <dsp:nvSpPr>
        <dsp:cNvPr id="0" name=""/>
        <dsp:cNvSpPr/>
      </dsp:nvSpPr>
      <dsp:spPr>
        <a:xfrm>
          <a:off x="3602618" y="1903"/>
          <a:ext cx="2051575" cy="1230945"/>
        </a:xfrm>
        <a:prstGeom prst="rect">
          <a:avLst/>
        </a:prstGeom>
        <a:gradFill rotWithShape="0">
          <a:gsLst>
            <a:gs pos="0">
              <a:schemeClr val="accent2">
                <a:hueOff val="164753"/>
                <a:satOff val="5834"/>
                <a:lumOff val="-3216"/>
                <a:alphaOff val="0"/>
                <a:satMod val="103000"/>
                <a:lumMod val="102000"/>
                <a:tint val="94000"/>
              </a:schemeClr>
            </a:gs>
            <a:gs pos="50000">
              <a:schemeClr val="accent2">
                <a:hueOff val="164753"/>
                <a:satOff val="5834"/>
                <a:lumOff val="-3216"/>
                <a:alphaOff val="0"/>
                <a:satMod val="110000"/>
                <a:lumMod val="100000"/>
                <a:shade val="100000"/>
              </a:schemeClr>
            </a:gs>
            <a:gs pos="100000">
              <a:schemeClr val="accent2">
                <a:hueOff val="164753"/>
                <a:satOff val="5834"/>
                <a:lumOff val="-321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529" tIns="105523" rIns="100529" bIns="105523" numCol="1" spcCol="1270" anchor="ctr" anchorCtr="0">
          <a:noAutofit/>
        </a:bodyPr>
        <a:lstStyle/>
        <a:p>
          <a:pPr marL="0" lvl="0" indent="0" algn="ctr" defTabSz="889000">
            <a:lnSpc>
              <a:spcPct val="90000"/>
            </a:lnSpc>
            <a:spcBef>
              <a:spcPct val="0"/>
            </a:spcBef>
            <a:spcAft>
              <a:spcPct val="35000"/>
            </a:spcAft>
            <a:buNone/>
          </a:pPr>
          <a:r>
            <a:rPr lang="en-US" sz="2000" kern="1200"/>
            <a:t>2. Implement Control Measures</a:t>
          </a:r>
        </a:p>
      </dsp:txBody>
      <dsp:txXfrm>
        <a:off x="3602618" y="1903"/>
        <a:ext cx="2051575" cy="1230945"/>
      </dsp:txXfrm>
    </dsp:sp>
    <dsp:sp modelId="{E4DF1C26-99E4-4474-9A84-3E5DD0F79606}">
      <dsp:nvSpPr>
        <dsp:cNvPr id="0" name=""/>
        <dsp:cNvSpPr/>
      </dsp:nvSpPr>
      <dsp:spPr>
        <a:xfrm>
          <a:off x="3128956" y="2274463"/>
          <a:ext cx="441262" cy="91440"/>
        </a:xfrm>
        <a:custGeom>
          <a:avLst/>
          <a:gdLst/>
          <a:ahLst/>
          <a:cxnLst/>
          <a:rect l="0" t="0" r="0" b="0"/>
          <a:pathLst>
            <a:path>
              <a:moveTo>
                <a:pt x="0" y="45720"/>
              </a:moveTo>
              <a:lnTo>
                <a:pt x="441262" y="45720"/>
              </a:lnTo>
            </a:path>
          </a:pathLst>
        </a:custGeom>
        <a:noFill/>
        <a:ln w="6350" cap="flat" cmpd="sng" algn="ctr">
          <a:solidFill>
            <a:schemeClr val="accent2">
              <a:hueOff val="411882"/>
              <a:satOff val="14584"/>
              <a:lumOff val="-80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7790" y="2317824"/>
        <a:ext cx="23593" cy="4718"/>
      </dsp:txXfrm>
    </dsp:sp>
    <dsp:sp modelId="{DBF383FE-842B-497D-8B70-7AAFC9AB6218}">
      <dsp:nvSpPr>
        <dsp:cNvPr id="0" name=""/>
        <dsp:cNvSpPr/>
      </dsp:nvSpPr>
      <dsp:spPr>
        <a:xfrm>
          <a:off x="1079181" y="1704710"/>
          <a:ext cx="2051575" cy="1230945"/>
        </a:xfrm>
        <a:prstGeom prst="rect">
          <a:avLst/>
        </a:prstGeom>
        <a:gradFill rotWithShape="0">
          <a:gsLst>
            <a:gs pos="0">
              <a:schemeClr val="accent2">
                <a:hueOff val="329506"/>
                <a:satOff val="11667"/>
                <a:lumOff val="-6432"/>
                <a:alphaOff val="0"/>
                <a:satMod val="103000"/>
                <a:lumMod val="102000"/>
                <a:tint val="94000"/>
              </a:schemeClr>
            </a:gs>
            <a:gs pos="50000">
              <a:schemeClr val="accent2">
                <a:hueOff val="329506"/>
                <a:satOff val="11667"/>
                <a:lumOff val="-6432"/>
                <a:alphaOff val="0"/>
                <a:satMod val="110000"/>
                <a:lumMod val="100000"/>
                <a:shade val="100000"/>
              </a:schemeClr>
            </a:gs>
            <a:gs pos="100000">
              <a:schemeClr val="accent2">
                <a:hueOff val="329506"/>
                <a:satOff val="11667"/>
                <a:lumOff val="-643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529" tIns="105523" rIns="100529" bIns="105523" numCol="1" spcCol="1270" anchor="ctr" anchorCtr="0">
          <a:noAutofit/>
        </a:bodyPr>
        <a:lstStyle/>
        <a:p>
          <a:pPr marL="0" lvl="0" indent="0" algn="ctr" defTabSz="889000">
            <a:lnSpc>
              <a:spcPct val="90000"/>
            </a:lnSpc>
            <a:spcBef>
              <a:spcPct val="0"/>
            </a:spcBef>
            <a:spcAft>
              <a:spcPct val="35000"/>
            </a:spcAft>
            <a:buNone/>
          </a:pPr>
          <a:r>
            <a:rPr lang="en-US" sz="2000" kern="1200"/>
            <a:t>3. Assess Healthcare Exposures</a:t>
          </a:r>
        </a:p>
      </dsp:txBody>
      <dsp:txXfrm>
        <a:off x="1079181" y="1704710"/>
        <a:ext cx="2051575" cy="1230945"/>
      </dsp:txXfrm>
    </dsp:sp>
    <dsp:sp modelId="{73E382A2-CA0C-4A64-989D-A10229BCB836}">
      <dsp:nvSpPr>
        <dsp:cNvPr id="0" name=""/>
        <dsp:cNvSpPr/>
      </dsp:nvSpPr>
      <dsp:spPr>
        <a:xfrm>
          <a:off x="2104968" y="2933856"/>
          <a:ext cx="2523437" cy="441262"/>
        </a:xfrm>
        <a:custGeom>
          <a:avLst/>
          <a:gdLst/>
          <a:ahLst/>
          <a:cxnLst/>
          <a:rect l="0" t="0" r="0" b="0"/>
          <a:pathLst>
            <a:path>
              <a:moveTo>
                <a:pt x="2523437" y="0"/>
              </a:moveTo>
              <a:lnTo>
                <a:pt x="2523437" y="237731"/>
              </a:lnTo>
              <a:lnTo>
                <a:pt x="0" y="237731"/>
              </a:lnTo>
              <a:lnTo>
                <a:pt x="0" y="441262"/>
              </a:lnTo>
            </a:path>
          </a:pathLst>
        </a:custGeom>
        <a:noFill/>
        <a:ln w="6350" cap="flat" cmpd="sng" algn="ctr">
          <a:solidFill>
            <a:schemeClr val="accent2">
              <a:hueOff val="617824"/>
              <a:satOff val="21876"/>
              <a:lumOff val="-12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2508" y="3152127"/>
        <a:ext cx="128358" cy="4718"/>
      </dsp:txXfrm>
    </dsp:sp>
    <dsp:sp modelId="{800EA377-96E3-4B19-94F9-11CCA55B9053}">
      <dsp:nvSpPr>
        <dsp:cNvPr id="0" name=""/>
        <dsp:cNvSpPr/>
      </dsp:nvSpPr>
      <dsp:spPr>
        <a:xfrm>
          <a:off x="3602618" y="1704710"/>
          <a:ext cx="2051575" cy="1230945"/>
        </a:xfrm>
        <a:prstGeom prst="rect">
          <a:avLst/>
        </a:prstGeom>
        <a:gradFill rotWithShape="0">
          <a:gsLst>
            <a:gs pos="0">
              <a:schemeClr val="accent2">
                <a:hueOff val="494259"/>
                <a:satOff val="17501"/>
                <a:lumOff val="-9647"/>
                <a:alphaOff val="0"/>
                <a:satMod val="103000"/>
                <a:lumMod val="102000"/>
                <a:tint val="94000"/>
              </a:schemeClr>
            </a:gs>
            <a:gs pos="50000">
              <a:schemeClr val="accent2">
                <a:hueOff val="494259"/>
                <a:satOff val="17501"/>
                <a:lumOff val="-9647"/>
                <a:alphaOff val="0"/>
                <a:satMod val="110000"/>
                <a:lumMod val="100000"/>
                <a:shade val="100000"/>
              </a:schemeClr>
            </a:gs>
            <a:gs pos="100000">
              <a:schemeClr val="accent2">
                <a:hueOff val="494259"/>
                <a:satOff val="17501"/>
                <a:lumOff val="-964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529" tIns="105523" rIns="100529" bIns="105523" numCol="1" spcCol="1270" anchor="ctr" anchorCtr="0">
          <a:noAutofit/>
        </a:bodyPr>
        <a:lstStyle/>
        <a:p>
          <a:pPr marL="0" lvl="0" indent="0" algn="ctr" defTabSz="889000">
            <a:lnSpc>
              <a:spcPct val="90000"/>
            </a:lnSpc>
            <a:spcBef>
              <a:spcPct val="0"/>
            </a:spcBef>
            <a:spcAft>
              <a:spcPct val="35000"/>
            </a:spcAft>
            <a:buNone/>
          </a:pPr>
          <a:r>
            <a:rPr lang="en-US" sz="2000" kern="1200"/>
            <a:t>4. Perform a Risk Assessment </a:t>
          </a:r>
        </a:p>
      </dsp:txBody>
      <dsp:txXfrm>
        <a:off x="3602618" y="1704710"/>
        <a:ext cx="2051575" cy="1230945"/>
      </dsp:txXfrm>
    </dsp:sp>
    <dsp:sp modelId="{96836E8A-EE43-43F9-B01D-2A31F7B0CDCD}">
      <dsp:nvSpPr>
        <dsp:cNvPr id="0" name=""/>
        <dsp:cNvSpPr/>
      </dsp:nvSpPr>
      <dsp:spPr>
        <a:xfrm>
          <a:off x="3128956" y="3977270"/>
          <a:ext cx="441262" cy="91440"/>
        </a:xfrm>
        <a:custGeom>
          <a:avLst/>
          <a:gdLst/>
          <a:ahLst/>
          <a:cxnLst/>
          <a:rect l="0" t="0" r="0" b="0"/>
          <a:pathLst>
            <a:path>
              <a:moveTo>
                <a:pt x="0" y="45720"/>
              </a:moveTo>
              <a:lnTo>
                <a:pt x="441262" y="45720"/>
              </a:lnTo>
            </a:path>
          </a:pathLst>
        </a:custGeom>
        <a:noFill/>
        <a:ln w="6350" cap="flat" cmpd="sng" algn="ctr">
          <a:solidFill>
            <a:schemeClr val="accent2">
              <a:hueOff val="823765"/>
              <a:satOff val="29168"/>
              <a:lumOff val="-160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7790" y="4020631"/>
        <a:ext cx="23593" cy="4718"/>
      </dsp:txXfrm>
    </dsp:sp>
    <dsp:sp modelId="{FBC69DF6-EE22-4D20-99B6-3D13854483DE}">
      <dsp:nvSpPr>
        <dsp:cNvPr id="0" name=""/>
        <dsp:cNvSpPr/>
      </dsp:nvSpPr>
      <dsp:spPr>
        <a:xfrm>
          <a:off x="1079181" y="3407518"/>
          <a:ext cx="2051575" cy="1230945"/>
        </a:xfrm>
        <a:prstGeom prst="rect">
          <a:avLst/>
        </a:prstGeom>
        <a:gradFill rotWithShape="0">
          <a:gsLst>
            <a:gs pos="0">
              <a:schemeClr val="accent2">
                <a:hueOff val="659012"/>
                <a:satOff val="23334"/>
                <a:lumOff val="-12863"/>
                <a:alphaOff val="0"/>
                <a:satMod val="103000"/>
                <a:lumMod val="102000"/>
                <a:tint val="94000"/>
              </a:schemeClr>
            </a:gs>
            <a:gs pos="50000">
              <a:schemeClr val="accent2">
                <a:hueOff val="659012"/>
                <a:satOff val="23334"/>
                <a:lumOff val="-12863"/>
                <a:alphaOff val="0"/>
                <a:satMod val="110000"/>
                <a:lumMod val="100000"/>
                <a:shade val="100000"/>
              </a:schemeClr>
            </a:gs>
            <a:gs pos="100000">
              <a:schemeClr val="accent2">
                <a:hueOff val="659012"/>
                <a:satOff val="23334"/>
                <a:lumOff val="-128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529" tIns="105523" rIns="100529" bIns="105523" numCol="1" spcCol="1270" anchor="ctr" anchorCtr="0">
          <a:noAutofit/>
        </a:bodyPr>
        <a:lstStyle/>
        <a:p>
          <a:pPr marL="0" lvl="0" indent="0" algn="ctr" defTabSz="889000">
            <a:lnSpc>
              <a:spcPct val="90000"/>
            </a:lnSpc>
            <a:spcBef>
              <a:spcPct val="0"/>
            </a:spcBef>
            <a:spcAft>
              <a:spcPct val="35000"/>
            </a:spcAft>
            <a:buNone/>
          </a:pPr>
          <a:r>
            <a:rPr lang="en-US" sz="2000" kern="1200"/>
            <a:t>5. Consult Communicable Disease Branch</a:t>
          </a:r>
        </a:p>
      </dsp:txBody>
      <dsp:txXfrm>
        <a:off x="1079181" y="3407518"/>
        <a:ext cx="2051575" cy="1230945"/>
      </dsp:txXfrm>
    </dsp:sp>
    <dsp:sp modelId="{9CA5EF6E-79CE-42AE-A044-92FE1CCC8EF3}">
      <dsp:nvSpPr>
        <dsp:cNvPr id="0" name=""/>
        <dsp:cNvSpPr/>
      </dsp:nvSpPr>
      <dsp:spPr>
        <a:xfrm>
          <a:off x="3602618" y="3407518"/>
          <a:ext cx="2051575" cy="1230945"/>
        </a:xfrm>
        <a:prstGeom prst="rect">
          <a:avLst/>
        </a:prstGeom>
        <a:gradFill rotWithShape="0">
          <a:gsLst>
            <a:gs pos="0">
              <a:schemeClr val="accent2">
                <a:hueOff val="823765"/>
                <a:satOff val="29168"/>
                <a:lumOff val="-16079"/>
                <a:alphaOff val="0"/>
                <a:satMod val="103000"/>
                <a:lumMod val="102000"/>
                <a:tint val="94000"/>
              </a:schemeClr>
            </a:gs>
            <a:gs pos="50000">
              <a:schemeClr val="accent2">
                <a:hueOff val="823765"/>
                <a:satOff val="29168"/>
                <a:lumOff val="-16079"/>
                <a:alphaOff val="0"/>
                <a:satMod val="110000"/>
                <a:lumMod val="100000"/>
                <a:shade val="100000"/>
              </a:schemeClr>
            </a:gs>
            <a:gs pos="100000">
              <a:schemeClr val="accent2">
                <a:hueOff val="823765"/>
                <a:satOff val="29168"/>
                <a:lumOff val="-160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529" tIns="105523" rIns="100529" bIns="105523" numCol="1" spcCol="1270" anchor="ctr" anchorCtr="0">
          <a:noAutofit/>
        </a:bodyPr>
        <a:lstStyle/>
        <a:p>
          <a:pPr marL="0" lvl="0" indent="0" algn="ctr" defTabSz="889000">
            <a:lnSpc>
              <a:spcPct val="90000"/>
            </a:lnSpc>
            <a:spcBef>
              <a:spcPct val="0"/>
            </a:spcBef>
            <a:spcAft>
              <a:spcPct val="35000"/>
            </a:spcAft>
            <a:buNone/>
          </a:pPr>
          <a:r>
            <a:rPr lang="en-US" sz="2000" kern="1200" dirty="0"/>
            <a:t>6. Reevaluate</a:t>
          </a:r>
        </a:p>
      </dsp:txBody>
      <dsp:txXfrm>
        <a:off x="3602618" y="3407518"/>
        <a:ext cx="2051575" cy="1230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E638F-9232-49A0-BDFE-B55C53FC450D}">
      <dsp:nvSpPr>
        <dsp:cNvPr id="0" name=""/>
        <dsp:cNvSpPr/>
      </dsp:nvSpPr>
      <dsp:spPr>
        <a:xfrm>
          <a:off x="1000" y="661945"/>
          <a:ext cx="3641893" cy="18209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Prevent </a:t>
          </a:r>
          <a:r>
            <a:rPr lang="en-US" sz="3400" kern="1200" dirty="0">
              <a:latin typeface="Aptos Display" panose="020F0302020204030204"/>
            </a:rPr>
            <a:t>Transmission</a:t>
          </a:r>
          <a:r>
            <a:rPr lang="en-US" sz="3400" kern="1200" dirty="0"/>
            <a:t>/</a:t>
          </a:r>
          <a:r>
            <a:rPr lang="en-US" sz="3400" kern="1200" dirty="0">
              <a:latin typeface="Aptos Display" panose="020F0302020204030204"/>
            </a:rPr>
            <a:t>Harm</a:t>
          </a:r>
          <a:r>
            <a:rPr lang="en-US" sz="3400" kern="1200" dirty="0"/>
            <a:t> to </a:t>
          </a:r>
          <a:r>
            <a:rPr lang="en-US" sz="3400" kern="1200" dirty="0">
              <a:latin typeface="Aptos Display" panose="020F0302020204030204"/>
            </a:rPr>
            <a:t>Others</a:t>
          </a:r>
          <a:r>
            <a:rPr lang="en-US" sz="3400" kern="1200" dirty="0"/>
            <a:t> </a:t>
          </a:r>
        </a:p>
      </dsp:txBody>
      <dsp:txXfrm>
        <a:off x="54334" y="715279"/>
        <a:ext cx="3535225" cy="1714278"/>
      </dsp:txXfrm>
    </dsp:sp>
    <dsp:sp modelId="{E48E98EB-F53E-4F01-A82C-96319786FDAF}">
      <dsp:nvSpPr>
        <dsp:cNvPr id="0" name=""/>
        <dsp:cNvSpPr/>
      </dsp:nvSpPr>
      <dsp:spPr>
        <a:xfrm>
          <a:off x="4553367" y="661945"/>
          <a:ext cx="3641893" cy="18209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rtl="0">
            <a:lnSpc>
              <a:spcPct val="90000"/>
            </a:lnSpc>
            <a:spcBef>
              <a:spcPct val="0"/>
            </a:spcBef>
            <a:spcAft>
              <a:spcPct val="35000"/>
            </a:spcAft>
            <a:buNone/>
          </a:pPr>
          <a:r>
            <a:rPr lang="en-US" sz="3400" kern="1200"/>
            <a:t>Offer </a:t>
          </a:r>
          <a:r>
            <a:rPr lang="en-US" sz="3400" kern="1200">
              <a:latin typeface="Aptos Display" panose="020F0302020204030204"/>
            </a:rPr>
            <a:t>Guidance </a:t>
          </a:r>
          <a:r>
            <a:rPr lang="en-US" sz="3400" kern="1200"/>
            <a:t>and </a:t>
          </a:r>
          <a:r>
            <a:rPr lang="en-US" sz="3400" kern="1200">
              <a:latin typeface="Aptos Display" panose="020F0302020204030204"/>
            </a:rPr>
            <a:t>Education</a:t>
          </a:r>
          <a:r>
            <a:rPr lang="en-US" sz="3400" kern="1200"/>
            <a:t> </a:t>
          </a:r>
        </a:p>
      </dsp:txBody>
      <dsp:txXfrm>
        <a:off x="4606701" y="715279"/>
        <a:ext cx="3535225" cy="1714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748DF-72C9-48A0-A618-2B95D939848D}">
      <dsp:nvSpPr>
        <dsp:cNvPr id="0" name=""/>
        <dsp:cNvSpPr/>
      </dsp:nvSpPr>
      <dsp:spPr>
        <a:xfrm>
          <a:off x="3465" y="115815"/>
          <a:ext cx="3030680" cy="303068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6788" tIns="33020" rIns="166788" bIns="33020" numCol="1" spcCol="1270" anchor="ctr" anchorCtr="0">
          <a:noAutofit/>
        </a:bodyPr>
        <a:lstStyle/>
        <a:p>
          <a:pPr marL="0" lvl="0" indent="0" algn="ctr" defTabSz="1155700">
            <a:lnSpc>
              <a:spcPct val="90000"/>
            </a:lnSpc>
            <a:spcBef>
              <a:spcPct val="0"/>
            </a:spcBef>
            <a:spcAft>
              <a:spcPct val="35000"/>
            </a:spcAft>
            <a:buNone/>
          </a:pPr>
          <a:r>
            <a:rPr lang="en-US" sz="2600" kern="1200"/>
            <a:t>IP Breach</a:t>
          </a:r>
        </a:p>
      </dsp:txBody>
      <dsp:txXfrm>
        <a:off x="447298" y="559648"/>
        <a:ext cx="2143014" cy="2143014"/>
      </dsp:txXfrm>
    </dsp:sp>
    <dsp:sp modelId="{B9227A29-D45B-4117-9953-3FB47FDDA611}">
      <dsp:nvSpPr>
        <dsp:cNvPr id="0" name=""/>
        <dsp:cNvSpPr/>
      </dsp:nvSpPr>
      <dsp:spPr>
        <a:xfrm>
          <a:off x="2428009" y="115815"/>
          <a:ext cx="3030680" cy="303068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6788" tIns="33020" rIns="166788" bIns="33020" numCol="1" spcCol="1270" anchor="ctr" anchorCtr="0">
          <a:noAutofit/>
        </a:bodyPr>
        <a:lstStyle/>
        <a:p>
          <a:pPr marL="0" lvl="0" indent="0" algn="ctr" defTabSz="1155700">
            <a:lnSpc>
              <a:spcPct val="90000"/>
            </a:lnSpc>
            <a:spcBef>
              <a:spcPct val="0"/>
            </a:spcBef>
            <a:spcAft>
              <a:spcPct val="35000"/>
            </a:spcAft>
            <a:buNone/>
          </a:pPr>
          <a:r>
            <a:rPr lang="en-US" sz="2600" kern="1200"/>
            <a:t>Possible </a:t>
          </a:r>
          <a:r>
            <a:rPr lang="en-US" sz="2600" kern="1200">
              <a:latin typeface="Aptos Display" panose="020F0302020204030204"/>
            </a:rPr>
            <a:t>Transmission</a:t>
          </a:r>
          <a:r>
            <a:rPr lang="en-US" sz="2600" kern="1200"/>
            <a:t> of </a:t>
          </a:r>
          <a:r>
            <a:rPr lang="en-US" sz="2600" kern="1200">
              <a:latin typeface="Aptos Display" panose="020F0302020204030204"/>
            </a:rPr>
            <a:t>Pathogen</a:t>
          </a:r>
          <a:endParaRPr lang="en-US" sz="2600" kern="1200"/>
        </a:p>
      </dsp:txBody>
      <dsp:txXfrm>
        <a:off x="2871842" y="559648"/>
        <a:ext cx="2143014" cy="2143014"/>
      </dsp:txXfrm>
    </dsp:sp>
    <dsp:sp modelId="{47B1D323-AC73-45A2-9C94-EF60E0EA9F66}">
      <dsp:nvSpPr>
        <dsp:cNvPr id="0" name=""/>
        <dsp:cNvSpPr/>
      </dsp:nvSpPr>
      <dsp:spPr>
        <a:xfrm>
          <a:off x="4852554" y="115815"/>
          <a:ext cx="3030680" cy="303068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6788" tIns="33020" rIns="166788"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Routine </a:t>
          </a:r>
          <a:r>
            <a:rPr lang="en-US" sz="2600" kern="1200" dirty="0">
              <a:latin typeface="Aptos Display" panose="020F0302020204030204"/>
            </a:rPr>
            <a:t>Assessment</a:t>
          </a:r>
          <a:r>
            <a:rPr lang="en-US" sz="2600" kern="1200" dirty="0"/>
            <a:t> </a:t>
          </a:r>
        </a:p>
      </dsp:txBody>
      <dsp:txXfrm>
        <a:off x="5296387" y="559648"/>
        <a:ext cx="2143014" cy="21430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4F894-868D-401E-BAD0-AC332917CB84}">
      <dsp:nvSpPr>
        <dsp:cNvPr id="0" name=""/>
        <dsp:cNvSpPr/>
      </dsp:nvSpPr>
      <dsp:spPr>
        <a:xfrm>
          <a:off x="699425" y="822106"/>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86152-AB5C-447C-989E-21BCBB31314B}">
      <dsp:nvSpPr>
        <dsp:cNvPr id="0" name=""/>
        <dsp:cNvSpPr/>
      </dsp:nvSpPr>
      <dsp:spPr>
        <a:xfrm>
          <a:off x="933425" y="1056106"/>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125DE4-F54D-41F3-8A8E-8AEDF7281DD2}">
      <dsp:nvSpPr>
        <dsp:cNvPr id="0" name=""/>
        <dsp:cNvSpPr/>
      </dsp:nvSpPr>
      <dsp:spPr>
        <a:xfrm>
          <a:off x="348425" y="22621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Policies/Procedures </a:t>
          </a:r>
        </a:p>
      </dsp:txBody>
      <dsp:txXfrm>
        <a:off x="348425" y="2262106"/>
        <a:ext cx="1800000" cy="720000"/>
      </dsp:txXfrm>
    </dsp:sp>
    <dsp:sp modelId="{124F59F8-5537-4597-8D16-9345D483E357}">
      <dsp:nvSpPr>
        <dsp:cNvPr id="0" name=""/>
        <dsp:cNvSpPr/>
      </dsp:nvSpPr>
      <dsp:spPr>
        <a:xfrm>
          <a:off x="2814425" y="822106"/>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E9064-48DC-4ECB-86C7-826C4CF99234}">
      <dsp:nvSpPr>
        <dsp:cNvPr id="0" name=""/>
        <dsp:cNvSpPr/>
      </dsp:nvSpPr>
      <dsp:spPr>
        <a:xfrm>
          <a:off x="3048425" y="1056106"/>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8AB660-8156-4235-AA2B-B3D72B44E8AE}">
      <dsp:nvSpPr>
        <dsp:cNvPr id="0" name=""/>
        <dsp:cNvSpPr/>
      </dsp:nvSpPr>
      <dsp:spPr>
        <a:xfrm>
          <a:off x="2463425" y="22621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90000"/>
            </a:lnSpc>
            <a:spcBef>
              <a:spcPct val="0"/>
            </a:spcBef>
            <a:spcAft>
              <a:spcPct val="35000"/>
            </a:spcAft>
            <a:buNone/>
            <a:defRPr cap="all"/>
          </a:pPr>
          <a:r>
            <a:rPr lang="en-US" sz="1100" kern="1200">
              <a:latin typeface="Aptos Display" panose="020F0302020204030204"/>
            </a:rPr>
            <a:t>Standard Precautions</a:t>
          </a:r>
          <a:endParaRPr lang="en-US" sz="1100" kern="1200"/>
        </a:p>
      </dsp:txBody>
      <dsp:txXfrm>
        <a:off x="2463425" y="2262106"/>
        <a:ext cx="1800000" cy="720000"/>
      </dsp:txXfrm>
    </dsp:sp>
    <dsp:sp modelId="{83180D9B-562F-40DA-A44A-2B3FB0485942}">
      <dsp:nvSpPr>
        <dsp:cNvPr id="0" name=""/>
        <dsp:cNvSpPr/>
      </dsp:nvSpPr>
      <dsp:spPr>
        <a:xfrm>
          <a:off x="4929425" y="822106"/>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D5D52-35C4-40D4-B214-70B8AFFF531C}">
      <dsp:nvSpPr>
        <dsp:cNvPr id="0" name=""/>
        <dsp:cNvSpPr/>
      </dsp:nvSpPr>
      <dsp:spPr>
        <a:xfrm>
          <a:off x="5163425" y="1056106"/>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08BF6A-1B37-42B8-BC48-2ABA5EF77CCE}">
      <dsp:nvSpPr>
        <dsp:cNvPr id="0" name=""/>
        <dsp:cNvSpPr/>
      </dsp:nvSpPr>
      <dsp:spPr>
        <a:xfrm>
          <a:off x="4578425" y="22621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Transmission-Based precautions</a:t>
          </a:r>
        </a:p>
      </dsp:txBody>
      <dsp:txXfrm>
        <a:off x="4578425" y="2262106"/>
        <a:ext cx="1800000" cy="720000"/>
      </dsp:txXfrm>
    </dsp:sp>
    <dsp:sp modelId="{A019F7C4-3A5F-4025-A4A8-1AB0351A6724}">
      <dsp:nvSpPr>
        <dsp:cNvPr id="0" name=""/>
        <dsp:cNvSpPr/>
      </dsp:nvSpPr>
      <dsp:spPr>
        <a:xfrm>
          <a:off x="7044425" y="822106"/>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333D9-D6B1-48CC-B583-43D1B15E29BF}">
      <dsp:nvSpPr>
        <dsp:cNvPr id="0" name=""/>
        <dsp:cNvSpPr/>
      </dsp:nvSpPr>
      <dsp:spPr>
        <a:xfrm>
          <a:off x="7278425" y="1056106"/>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E8AA21-C880-47E8-A84C-5A597B261709}">
      <dsp:nvSpPr>
        <dsp:cNvPr id="0" name=""/>
        <dsp:cNvSpPr/>
      </dsp:nvSpPr>
      <dsp:spPr>
        <a:xfrm>
          <a:off x="6693425" y="22621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90000"/>
            </a:lnSpc>
            <a:spcBef>
              <a:spcPct val="0"/>
            </a:spcBef>
            <a:spcAft>
              <a:spcPct val="35000"/>
            </a:spcAft>
            <a:buNone/>
            <a:defRPr cap="all"/>
          </a:pPr>
          <a:r>
            <a:rPr lang="en-US" sz="1100" kern="1200">
              <a:latin typeface="Aptos Display" panose="020F0302020204030204"/>
            </a:rPr>
            <a:t>Environmental Cleaning</a:t>
          </a:r>
          <a:r>
            <a:rPr lang="en-US" sz="1100" kern="1200"/>
            <a:t>/Disinfection</a:t>
          </a:r>
        </a:p>
      </dsp:txBody>
      <dsp:txXfrm>
        <a:off x="6693425" y="2262106"/>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230FA-C4D6-460A-8EC5-37A70A604599}">
      <dsp:nvSpPr>
        <dsp:cNvPr id="0" name=""/>
        <dsp:cNvSpPr/>
      </dsp:nvSpPr>
      <dsp:spPr>
        <a:xfrm>
          <a:off x="2541203" y="3009"/>
          <a:ext cx="1237429" cy="8043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Hand Hygiene</a:t>
          </a:r>
        </a:p>
      </dsp:txBody>
      <dsp:txXfrm>
        <a:off x="2580467" y="42273"/>
        <a:ext cx="1158901" cy="725800"/>
      </dsp:txXfrm>
    </dsp:sp>
    <dsp:sp modelId="{7D7CA411-DBE7-4D2F-8085-C5C86E85DFA1}">
      <dsp:nvSpPr>
        <dsp:cNvPr id="0" name=""/>
        <dsp:cNvSpPr/>
      </dsp:nvSpPr>
      <dsp:spPr>
        <a:xfrm>
          <a:off x="863271" y="405173"/>
          <a:ext cx="4593293" cy="4593293"/>
        </a:xfrm>
        <a:custGeom>
          <a:avLst/>
          <a:gdLst/>
          <a:ahLst/>
          <a:cxnLst/>
          <a:rect l="0" t="0" r="0" b="0"/>
          <a:pathLst>
            <a:path>
              <a:moveTo>
                <a:pt x="2923560" y="87220"/>
              </a:moveTo>
              <a:arcTo wR="2296646" hR="2296646" stAng="17150461" swAng="1256995"/>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522FD6D-9426-4994-ADA6-1B471D8DA8B9}">
      <dsp:nvSpPr>
        <dsp:cNvPr id="0" name=""/>
        <dsp:cNvSpPr/>
      </dsp:nvSpPr>
      <dsp:spPr>
        <a:xfrm>
          <a:off x="4336794" y="867720"/>
          <a:ext cx="1237429" cy="8043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Wear PPE to prevent possible exposure </a:t>
          </a:r>
        </a:p>
      </dsp:txBody>
      <dsp:txXfrm>
        <a:off x="4376058" y="906984"/>
        <a:ext cx="1158901" cy="725800"/>
      </dsp:txXfrm>
    </dsp:sp>
    <dsp:sp modelId="{8A9B647F-314A-46BB-BC76-C62C7E09B831}">
      <dsp:nvSpPr>
        <dsp:cNvPr id="0" name=""/>
        <dsp:cNvSpPr/>
      </dsp:nvSpPr>
      <dsp:spPr>
        <a:xfrm>
          <a:off x="863271" y="405173"/>
          <a:ext cx="4593293" cy="4593293"/>
        </a:xfrm>
        <a:custGeom>
          <a:avLst/>
          <a:gdLst/>
          <a:ahLst/>
          <a:cxnLst/>
          <a:rect l="0" t="0" r="0" b="0"/>
          <a:pathLst>
            <a:path>
              <a:moveTo>
                <a:pt x="4354680" y="1277292"/>
              </a:moveTo>
              <a:arcTo wR="2296646" hR="2296646" stAng="20019033" swAng="1726594"/>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94538E-DA58-4982-9817-1E436E659C1B}">
      <dsp:nvSpPr>
        <dsp:cNvPr id="0" name=""/>
        <dsp:cNvSpPr/>
      </dsp:nvSpPr>
      <dsp:spPr>
        <a:xfrm>
          <a:off x="4780269" y="2810708"/>
          <a:ext cx="1237429" cy="8043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Respiratory hygiene/cough etiquette </a:t>
          </a:r>
        </a:p>
      </dsp:txBody>
      <dsp:txXfrm>
        <a:off x="4819533" y="2849972"/>
        <a:ext cx="1158901" cy="725800"/>
      </dsp:txXfrm>
    </dsp:sp>
    <dsp:sp modelId="{4026D7EA-7C4B-4F13-ACDB-E28921549125}">
      <dsp:nvSpPr>
        <dsp:cNvPr id="0" name=""/>
        <dsp:cNvSpPr/>
      </dsp:nvSpPr>
      <dsp:spPr>
        <a:xfrm>
          <a:off x="863271" y="405173"/>
          <a:ext cx="4593293" cy="4593293"/>
        </a:xfrm>
        <a:custGeom>
          <a:avLst/>
          <a:gdLst/>
          <a:ahLst/>
          <a:cxnLst/>
          <a:rect l="0" t="0" r="0" b="0"/>
          <a:pathLst>
            <a:path>
              <a:moveTo>
                <a:pt x="4400249" y="3218298"/>
              </a:moveTo>
              <a:arcTo wR="2296646" hR="2296646" stAng="1419580" swAng="1359072"/>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EFE1042-DB9F-4BDB-8E4B-D29F04F6C692}">
      <dsp:nvSpPr>
        <dsp:cNvPr id="0" name=""/>
        <dsp:cNvSpPr/>
      </dsp:nvSpPr>
      <dsp:spPr>
        <a:xfrm>
          <a:off x="3537681" y="4368863"/>
          <a:ext cx="1237429" cy="8043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Patient placement</a:t>
          </a:r>
        </a:p>
      </dsp:txBody>
      <dsp:txXfrm>
        <a:off x="3576945" y="4408127"/>
        <a:ext cx="1158901" cy="725800"/>
      </dsp:txXfrm>
    </dsp:sp>
    <dsp:sp modelId="{D11F3E62-186E-4751-9755-D03C5B7ED71A}">
      <dsp:nvSpPr>
        <dsp:cNvPr id="0" name=""/>
        <dsp:cNvSpPr/>
      </dsp:nvSpPr>
      <dsp:spPr>
        <a:xfrm>
          <a:off x="863271" y="405173"/>
          <a:ext cx="4593293" cy="4593293"/>
        </a:xfrm>
        <a:custGeom>
          <a:avLst/>
          <a:gdLst/>
          <a:ahLst/>
          <a:cxnLst/>
          <a:rect l="0" t="0" r="0" b="0"/>
          <a:pathLst>
            <a:path>
              <a:moveTo>
                <a:pt x="2666955" y="4563242"/>
              </a:moveTo>
              <a:arcTo wR="2296646" hR="2296646" stAng="4843271" swAng="1113458"/>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A48B1FC-4B95-4599-B7FA-EBA4B4E392F1}">
      <dsp:nvSpPr>
        <dsp:cNvPr id="0" name=""/>
        <dsp:cNvSpPr/>
      </dsp:nvSpPr>
      <dsp:spPr>
        <a:xfrm>
          <a:off x="1544726" y="4368863"/>
          <a:ext cx="1237429" cy="8043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Clean/disinfect patient care equipment, instruments/devices, environment </a:t>
          </a:r>
        </a:p>
      </dsp:txBody>
      <dsp:txXfrm>
        <a:off x="1583990" y="4408127"/>
        <a:ext cx="1158901" cy="725800"/>
      </dsp:txXfrm>
    </dsp:sp>
    <dsp:sp modelId="{F41DCDA7-D22C-4C1C-8B42-4EA675F623F1}">
      <dsp:nvSpPr>
        <dsp:cNvPr id="0" name=""/>
        <dsp:cNvSpPr/>
      </dsp:nvSpPr>
      <dsp:spPr>
        <a:xfrm>
          <a:off x="863271" y="405173"/>
          <a:ext cx="4593293" cy="4593293"/>
        </a:xfrm>
        <a:custGeom>
          <a:avLst/>
          <a:gdLst/>
          <a:ahLst/>
          <a:cxnLst/>
          <a:rect l="0" t="0" r="0" b="0"/>
          <a:pathLst>
            <a:path>
              <a:moveTo>
                <a:pt x="710248" y="3957347"/>
              </a:moveTo>
              <a:arcTo wR="2296646" hR="2296646" stAng="8021349" swAng="1359072"/>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96551D-42F9-408F-9215-AB084C464064}">
      <dsp:nvSpPr>
        <dsp:cNvPr id="0" name=""/>
        <dsp:cNvSpPr/>
      </dsp:nvSpPr>
      <dsp:spPr>
        <a:xfrm>
          <a:off x="302138" y="2810708"/>
          <a:ext cx="1237429" cy="8043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Handle textiles and laundry carefully </a:t>
          </a:r>
        </a:p>
      </dsp:txBody>
      <dsp:txXfrm>
        <a:off x="341402" y="2849972"/>
        <a:ext cx="1158901" cy="725800"/>
      </dsp:txXfrm>
    </dsp:sp>
    <dsp:sp modelId="{56E8CC19-BC91-4366-BA32-E484314669C7}">
      <dsp:nvSpPr>
        <dsp:cNvPr id="0" name=""/>
        <dsp:cNvSpPr/>
      </dsp:nvSpPr>
      <dsp:spPr>
        <a:xfrm>
          <a:off x="863271" y="405173"/>
          <a:ext cx="4593293" cy="4593293"/>
        </a:xfrm>
        <a:custGeom>
          <a:avLst/>
          <a:gdLst/>
          <a:ahLst/>
          <a:cxnLst/>
          <a:rect l="0" t="0" r="0" b="0"/>
          <a:pathLst>
            <a:path>
              <a:moveTo>
                <a:pt x="2060" y="2393906"/>
              </a:moveTo>
              <a:arcTo wR="2296646" hR="2296646" stAng="10654372" swAng="1726594"/>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7360781-1E80-45BC-A53A-D04C2B0D94DB}">
      <dsp:nvSpPr>
        <dsp:cNvPr id="0" name=""/>
        <dsp:cNvSpPr/>
      </dsp:nvSpPr>
      <dsp:spPr>
        <a:xfrm>
          <a:off x="745613" y="867720"/>
          <a:ext cx="1237429" cy="8043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Safe injection practices </a:t>
          </a:r>
        </a:p>
      </dsp:txBody>
      <dsp:txXfrm>
        <a:off x="784877" y="906984"/>
        <a:ext cx="1158901" cy="725800"/>
      </dsp:txXfrm>
    </dsp:sp>
    <dsp:sp modelId="{E4F8599A-BBFB-4621-A1CF-9BCF86822258}">
      <dsp:nvSpPr>
        <dsp:cNvPr id="0" name=""/>
        <dsp:cNvSpPr/>
      </dsp:nvSpPr>
      <dsp:spPr>
        <a:xfrm>
          <a:off x="863271" y="405173"/>
          <a:ext cx="4593293" cy="4593293"/>
        </a:xfrm>
        <a:custGeom>
          <a:avLst/>
          <a:gdLst/>
          <a:ahLst/>
          <a:cxnLst/>
          <a:rect l="0" t="0" r="0" b="0"/>
          <a:pathLst>
            <a:path>
              <a:moveTo>
                <a:pt x="921191" y="457432"/>
              </a:moveTo>
              <a:arcTo wR="2296646" hR="2296646" stAng="13992543" swAng="1256995"/>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96B1C-195B-4B1F-AC59-C060E333F491}">
      <dsp:nvSpPr>
        <dsp:cNvPr id="0" name=""/>
        <dsp:cNvSpPr/>
      </dsp:nvSpPr>
      <dsp:spPr>
        <a:xfrm>
          <a:off x="962" y="0"/>
          <a:ext cx="2503103" cy="32623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Contact </a:t>
          </a:r>
        </a:p>
      </dsp:txBody>
      <dsp:txXfrm>
        <a:off x="962" y="0"/>
        <a:ext cx="2503103" cy="978693"/>
      </dsp:txXfrm>
    </dsp:sp>
    <dsp:sp modelId="{1F6F7399-EF5C-4237-83FD-42757CDB8CC2}">
      <dsp:nvSpPr>
        <dsp:cNvPr id="0" name=""/>
        <dsp:cNvSpPr/>
      </dsp:nvSpPr>
      <dsp:spPr>
        <a:xfrm>
          <a:off x="251273" y="979649"/>
          <a:ext cx="2002482" cy="983631"/>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Gown, gloves</a:t>
          </a:r>
        </a:p>
      </dsp:txBody>
      <dsp:txXfrm>
        <a:off x="280083" y="1008459"/>
        <a:ext cx="1944862" cy="926011"/>
      </dsp:txXfrm>
    </dsp:sp>
    <dsp:sp modelId="{DDBC6677-23B8-423B-847A-1D6AECD276D4}">
      <dsp:nvSpPr>
        <dsp:cNvPr id="0" name=""/>
        <dsp:cNvSpPr/>
      </dsp:nvSpPr>
      <dsp:spPr>
        <a:xfrm>
          <a:off x="251273" y="2114608"/>
          <a:ext cx="2002482" cy="983631"/>
        </a:xfrm>
        <a:prstGeom prst="roundRect">
          <a:avLst>
            <a:gd name="adj" fmla="val 10000"/>
          </a:avLst>
        </a:prstGeom>
        <a:solidFill>
          <a:schemeClr val="accent2">
            <a:shade val="80000"/>
            <a:hueOff val="35112"/>
            <a:satOff val="-1882"/>
            <a:lumOff val="45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Cleaning/disinfection</a:t>
          </a:r>
        </a:p>
      </dsp:txBody>
      <dsp:txXfrm>
        <a:off x="280083" y="2143418"/>
        <a:ext cx="1944862" cy="926011"/>
      </dsp:txXfrm>
    </dsp:sp>
    <dsp:sp modelId="{73B4E771-E5CC-4BED-9B10-2373B8CC758C}">
      <dsp:nvSpPr>
        <dsp:cNvPr id="0" name=""/>
        <dsp:cNvSpPr/>
      </dsp:nvSpPr>
      <dsp:spPr>
        <a:xfrm>
          <a:off x="2691798" y="0"/>
          <a:ext cx="2503103" cy="32623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Droplet </a:t>
          </a:r>
        </a:p>
      </dsp:txBody>
      <dsp:txXfrm>
        <a:off x="2691798" y="0"/>
        <a:ext cx="2503103" cy="978693"/>
      </dsp:txXfrm>
    </dsp:sp>
    <dsp:sp modelId="{5C9A6B9C-20E9-425E-BCEA-19FCB18DFE91}">
      <dsp:nvSpPr>
        <dsp:cNvPr id="0" name=""/>
        <dsp:cNvSpPr/>
      </dsp:nvSpPr>
      <dsp:spPr>
        <a:xfrm>
          <a:off x="2942108" y="979649"/>
          <a:ext cx="2002482" cy="983631"/>
        </a:xfrm>
        <a:prstGeom prst="roundRect">
          <a:avLst>
            <a:gd name="adj" fmla="val 10000"/>
          </a:avLst>
        </a:prstGeom>
        <a:solidFill>
          <a:schemeClr val="accent2">
            <a:shade val="80000"/>
            <a:hueOff val="70224"/>
            <a:satOff val="-3763"/>
            <a:lumOff val="9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Mask</a:t>
          </a:r>
        </a:p>
      </dsp:txBody>
      <dsp:txXfrm>
        <a:off x="2970918" y="1008459"/>
        <a:ext cx="1944862" cy="926011"/>
      </dsp:txXfrm>
    </dsp:sp>
    <dsp:sp modelId="{A7EE5C69-5ABC-4F5A-8D2D-14AE35FC721F}">
      <dsp:nvSpPr>
        <dsp:cNvPr id="0" name=""/>
        <dsp:cNvSpPr/>
      </dsp:nvSpPr>
      <dsp:spPr>
        <a:xfrm>
          <a:off x="2942108" y="2114608"/>
          <a:ext cx="2002482" cy="983631"/>
        </a:xfrm>
        <a:prstGeom prst="roundRect">
          <a:avLst>
            <a:gd name="adj" fmla="val 10000"/>
          </a:avLst>
        </a:prstGeom>
        <a:solidFill>
          <a:schemeClr val="accent2">
            <a:shade val="80000"/>
            <a:hueOff val="105336"/>
            <a:satOff val="-5645"/>
            <a:lumOff val="137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Source Control</a:t>
          </a:r>
        </a:p>
      </dsp:txBody>
      <dsp:txXfrm>
        <a:off x="2970918" y="2143418"/>
        <a:ext cx="1944862" cy="926011"/>
      </dsp:txXfrm>
    </dsp:sp>
    <dsp:sp modelId="{12CD2906-1186-44A5-8B1C-7E61BE1EB6DE}">
      <dsp:nvSpPr>
        <dsp:cNvPr id="0" name=""/>
        <dsp:cNvSpPr/>
      </dsp:nvSpPr>
      <dsp:spPr>
        <a:xfrm>
          <a:off x="5382634" y="0"/>
          <a:ext cx="2503103" cy="32623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Airborne</a:t>
          </a:r>
        </a:p>
      </dsp:txBody>
      <dsp:txXfrm>
        <a:off x="5382634" y="0"/>
        <a:ext cx="2503103" cy="978693"/>
      </dsp:txXfrm>
    </dsp:sp>
    <dsp:sp modelId="{10F12B68-431C-4310-B784-DBE61FDB95D9}">
      <dsp:nvSpPr>
        <dsp:cNvPr id="0" name=""/>
        <dsp:cNvSpPr/>
      </dsp:nvSpPr>
      <dsp:spPr>
        <a:xfrm>
          <a:off x="5632944" y="978972"/>
          <a:ext cx="2002482" cy="640913"/>
        </a:xfrm>
        <a:prstGeom prst="roundRect">
          <a:avLst>
            <a:gd name="adj" fmla="val 10000"/>
          </a:avLst>
        </a:prstGeom>
        <a:solidFill>
          <a:schemeClr val="accent2">
            <a:shade val="80000"/>
            <a:hueOff val="140447"/>
            <a:satOff val="-7527"/>
            <a:lumOff val="18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latin typeface="Aptos Display" panose="020F0302020204030204"/>
            </a:rPr>
            <a:t>Fit-tested</a:t>
          </a:r>
          <a:r>
            <a:rPr lang="en-US" sz="1100" kern="1200"/>
            <a:t> NIOSH-approved N95 or higher-level respirator for healthcare personnel</a:t>
          </a:r>
        </a:p>
      </dsp:txBody>
      <dsp:txXfrm>
        <a:off x="5651716" y="997744"/>
        <a:ext cx="1964938" cy="603369"/>
      </dsp:txXfrm>
    </dsp:sp>
    <dsp:sp modelId="{ABDAB6DB-9C0E-4161-98E5-0F443743F850}">
      <dsp:nvSpPr>
        <dsp:cNvPr id="0" name=""/>
        <dsp:cNvSpPr/>
      </dsp:nvSpPr>
      <dsp:spPr>
        <a:xfrm>
          <a:off x="5632944" y="1718488"/>
          <a:ext cx="2002482" cy="640913"/>
        </a:xfrm>
        <a:prstGeom prst="roundRect">
          <a:avLst>
            <a:gd name="adj" fmla="val 10000"/>
          </a:avLst>
        </a:prstGeom>
        <a:solidFill>
          <a:schemeClr val="accent2">
            <a:shade val="80000"/>
            <a:hueOff val="175559"/>
            <a:satOff val="-9408"/>
            <a:lumOff val="228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Airborne infection isolation room (AIIR)</a:t>
          </a:r>
        </a:p>
      </dsp:txBody>
      <dsp:txXfrm>
        <a:off x="5651716" y="1737260"/>
        <a:ext cx="1964938" cy="603369"/>
      </dsp:txXfrm>
    </dsp:sp>
    <dsp:sp modelId="{CA3C8869-589F-43DC-B919-E31516765616}">
      <dsp:nvSpPr>
        <dsp:cNvPr id="0" name=""/>
        <dsp:cNvSpPr/>
      </dsp:nvSpPr>
      <dsp:spPr>
        <a:xfrm>
          <a:off x="5632944" y="2458003"/>
          <a:ext cx="2002482" cy="640913"/>
        </a:xfrm>
        <a:prstGeom prst="roundRect">
          <a:avLst>
            <a:gd name="adj" fmla="val 10000"/>
          </a:avLst>
        </a:prstGeom>
        <a:solidFill>
          <a:schemeClr val="accent2">
            <a:shade val="80000"/>
            <a:hueOff val="210671"/>
            <a:satOff val="-11290"/>
            <a:lumOff val="274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t>Source Control</a:t>
          </a:r>
        </a:p>
      </dsp:txBody>
      <dsp:txXfrm>
        <a:off x="5651716" y="2476775"/>
        <a:ext cx="1964938" cy="6033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F7713-BAF9-4257-93D2-1BDC23FDCF43}">
      <dsp:nvSpPr>
        <dsp:cNvPr id="0" name=""/>
        <dsp:cNvSpPr/>
      </dsp:nvSpPr>
      <dsp:spPr>
        <a:xfrm>
          <a:off x="0" y="342"/>
          <a:ext cx="5523665"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5EEDAA1-262F-404E-9124-2669C868BBE1}">
      <dsp:nvSpPr>
        <dsp:cNvPr id="0" name=""/>
        <dsp:cNvSpPr/>
      </dsp:nvSpPr>
      <dsp:spPr>
        <a:xfrm>
          <a:off x="0" y="342"/>
          <a:ext cx="5523665" cy="56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General cleanliness</a:t>
          </a:r>
        </a:p>
      </dsp:txBody>
      <dsp:txXfrm>
        <a:off x="0" y="342"/>
        <a:ext cx="5523665" cy="561411"/>
      </dsp:txXfrm>
    </dsp:sp>
    <dsp:sp modelId="{330EA4C7-D406-4773-9A42-6974AEF56CBC}">
      <dsp:nvSpPr>
        <dsp:cNvPr id="0" name=""/>
        <dsp:cNvSpPr/>
      </dsp:nvSpPr>
      <dsp:spPr>
        <a:xfrm>
          <a:off x="0" y="561754"/>
          <a:ext cx="5523665"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CDAF9FC-A6AF-4385-BE7D-B125B8D529B1}">
      <dsp:nvSpPr>
        <dsp:cNvPr id="0" name=""/>
        <dsp:cNvSpPr/>
      </dsp:nvSpPr>
      <dsp:spPr>
        <a:xfrm>
          <a:off x="0" y="561754"/>
          <a:ext cx="5523665" cy="56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Observe EVS</a:t>
          </a:r>
        </a:p>
      </dsp:txBody>
      <dsp:txXfrm>
        <a:off x="0" y="561754"/>
        <a:ext cx="5523665" cy="561411"/>
      </dsp:txXfrm>
    </dsp:sp>
    <dsp:sp modelId="{10BEF985-959C-4A2D-9990-B2D60240C366}">
      <dsp:nvSpPr>
        <dsp:cNvPr id="0" name=""/>
        <dsp:cNvSpPr/>
      </dsp:nvSpPr>
      <dsp:spPr>
        <a:xfrm>
          <a:off x="0" y="1123166"/>
          <a:ext cx="5523665"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E58CBA1-8A69-4CFE-B60C-0A026B53AB17}">
      <dsp:nvSpPr>
        <dsp:cNvPr id="0" name=""/>
        <dsp:cNvSpPr/>
      </dsp:nvSpPr>
      <dsp:spPr>
        <a:xfrm>
          <a:off x="0" y="1123166"/>
          <a:ext cx="5523665" cy="56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Equipment </a:t>
          </a:r>
        </a:p>
      </dsp:txBody>
      <dsp:txXfrm>
        <a:off x="0" y="1123166"/>
        <a:ext cx="5523665" cy="561411"/>
      </dsp:txXfrm>
    </dsp:sp>
    <dsp:sp modelId="{630B2DA6-0A27-4260-B353-CAA7E6810E60}">
      <dsp:nvSpPr>
        <dsp:cNvPr id="0" name=""/>
        <dsp:cNvSpPr/>
      </dsp:nvSpPr>
      <dsp:spPr>
        <a:xfrm>
          <a:off x="0" y="1684577"/>
          <a:ext cx="5523665"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A92EE7B-BA1C-455C-A4B6-9B5F1EEC2669}">
      <dsp:nvSpPr>
        <dsp:cNvPr id="0" name=""/>
        <dsp:cNvSpPr/>
      </dsp:nvSpPr>
      <dsp:spPr>
        <a:xfrm>
          <a:off x="0" y="1684577"/>
          <a:ext cx="5523665" cy="56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Supplies available at point-of-use </a:t>
          </a:r>
        </a:p>
      </dsp:txBody>
      <dsp:txXfrm>
        <a:off x="0" y="1684577"/>
        <a:ext cx="5523665" cy="561411"/>
      </dsp:txXfrm>
    </dsp:sp>
    <dsp:sp modelId="{5CC0F950-1C7E-4609-8F81-0346C2620B56}">
      <dsp:nvSpPr>
        <dsp:cNvPr id="0" name=""/>
        <dsp:cNvSpPr/>
      </dsp:nvSpPr>
      <dsp:spPr>
        <a:xfrm>
          <a:off x="0" y="2245989"/>
          <a:ext cx="5523665"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294A56F-9E9E-4873-82EF-A92878BE134B}">
      <dsp:nvSpPr>
        <dsp:cNvPr id="0" name=""/>
        <dsp:cNvSpPr/>
      </dsp:nvSpPr>
      <dsp:spPr>
        <a:xfrm>
          <a:off x="0" y="2245989"/>
          <a:ext cx="5523665" cy="56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a:latin typeface="Aptos Display" panose="020F0302020204030204"/>
            </a:rPr>
            <a:t>Sink Hygiene</a:t>
          </a:r>
          <a:endParaRPr lang="en-US" sz="2500" kern="1200"/>
        </a:p>
      </dsp:txBody>
      <dsp:txXfrm>
        <a:off x="0" y="2245989"/>
        <a:ext cx="5523665" cy="56141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2/10/2025</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2/10/2025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8EE290-5778-44F4-8374-040C179CC797}" type="slidenum">
              <a:rPr lang="en-US" smtClean="0"/>
              <a:t>4</a:t>
            </a:fld>
            <a:endParaRPr lang="en-US"/>
          </a:p>
        </p:txBody>
      </p:sp>
    </p:spTree>
    <p:extLst>
      <p:ext uri="{BB962C8B-B14F-4D97-AF65-F5344CB8AC3E}">
        <p14:creationId xmlns:p14="http://schemas.microsoft.com/office/powerpoint/2010/main" val="94038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11B71-2F27-77BA-67D2-A61778353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82451-C6E8-F591-A7DE-9F3F485D2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1AFAA-F037-C0B3-DF1A-07037D676F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SHARPPS HAI team is working with the NCEDSS and ELR teams to streamline CPO surveillance. The CRE disease workflow in NCEDSS will be retired and replaced with a CPO workflow. Questions will be updated to reflect the new case classifications, Clinical and risk history packages will be streamlined, and labs will be updated. Until the CPO workflow is live, please continue to use the CRE workflow with the new case definition applied. All CRE question packages are applicable to CPO and should be completed. </a:t>
            </a:r>
          </a:p>
          <a:p>
            <a:endParaRPr lang="en-US" dirty="0"/>
          </a:p>
        </p:txBody>
      </p:sp>
      <p:sp>
        <p:nvSpPr>
          <p:cNvPr id="4" name="Slide Number Placeholder 3">
            <a:extLst>
              <a:ext uri="{FF2B5EF4-FFF2-40B4-BE49-F238E27FC236}">
                <a16:creationId xmlns:a16="http://schemas.microsoft.com/office/drawing/2014/main" id="{74FBD7F4-25AE-C01D-0649-0A4D36263CBD}"/>
              </a:ext>
            </a:extLst>
          </p:cNvPr>
          <p:cNvSpPr>
            <a:spLocks noGrp="1"/>
          </p:cNvSpPr>
          <p:nvPr>
            <p:ph type="sldNum" sz="quarter" idx="5"/>
          </p:nvPr>
        </p:nvSpPr>
        <p:spPr/>
        <p:txBody>
          <a:bodyPr/>
          <a:lstStyle/>
          <a:p>
            <a:fld id="{5B5BD951-1AE6-4015-8D69-A3630D29F1AF}" type="slidenum">
              <a:rPr lang="en-US" smtClean="0"/>
              <a:t>13</a:t>
            </a:fld>
            <a:endParaRPr lang="en-US"/>
          </a:p>
        </p:txBody>
      </p:sp>
    </p:spTree>
    <p:extLst>
      <p:ext uri="{BB962C8B-B14F-4D97-AF65-F5344CB8AC3E}">
        <p14:creationId xmlns:p14="http://schemas.microsoft.com/office/powerpoint/2010/main" val="399708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Confirm the case meets the definition</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Implement Control Measures by Notifying the ordering facility/provider(s) and any other healthcare providers/systems where the patient received care.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Review healthcare exposure(s) (typically for the past 90 days) Notify identified healthcare facilities </a:t>
            </a:r>
            <a:r>
              <a:rPr lang="en-US" sz="1800" kern="100" dirty="0">
                <a:effectLst/>
                <a:latin typeface="Aptos" panose="020B0004020202020204" pitchFamily="34" charset="0"/>
                <a:ea typeface="Aptos" panose="020B0004020202020204" pitchFamily="34" charset="0"/>
                <a:cs typeface="Aptos" panose="020B0004020202020204" pitchFamily="34"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Implement appropriate precautions based on the healthcare setting as soon as CPO is identified (Contact Precautions or Enhanced Barrier Precautions [LTCF only]), private room, flag chart for future encounters, appropriate environmental cleaning)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Assess Healthcare Exposures by Reviewing the patient’s recent (past 90 days) risk factors including: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International hospitalizations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Domestic hospitalizations (notify facility if appropriate)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Long term care admissions (document name of facility and notify facility)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Hemodialysis treatment,  Procedures (endoscopies, surgeries, etc.)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Indwelling medical device use (intravenous catheters, urinary catheters, tracheostomy tubes, etc.)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Open wounds and wound care.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Perform a Risk Assessment by investigating opportunities for transmission and infection prevention practices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Patient's risk of transmission to others (indwelling devices, total care, etc.)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Shared areas within the healthcare facility (shared rooms, bathrooms, shower rooms)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Implementation of appropriate precautions for the healthcare setting during their healthcare encounters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Environmental reservoirs (facility cleaning and disinfection practices)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Interfacility communication regarding multidrug-resistant organisms if the patient was transferred</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5 Consult CDB HAI program (SHARPPS) to determine if MDRO screening is necessary • CDC recommends considering a point prevalence survey (PPS) and screening of epidemiologically linked patients at healthcare facilities where the CPO case is currently and was recently admitted • Consider who to screen: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Mechanism of resistance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When appropriate precautions (based on the healthcare setting) were initiated </a:t>
            </a: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Risk of transmission </a:t>
            </a:r>
            <a:r>
              <a:rPr lang="en-US" sz="1800" kern="100" dirty="0">
                <a:effectLst/>
                <a:latin typeface="Aptos" panose="020B0004020202020204" pitchFamily="34" charset="0"/>
                <a:ea typeface="Aptos" panose="020B0004020202020204" pitchFamily="34" charset="0"/>
                <a:cs typeface="Aptos" panose="020B0004020202020204"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are available to facilitate colonization screening and coordination with the Antibiotic Resistance Laboratory Network (ARLN) • A site visit to one or more facilities may be recommended</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6 Reevaluate. Expanding screening efforts may be necessary depending on the results of the initial screening • Continue to respond to any infection prevention concerns at the facility • Monitor for new CPO cases at the facility</a:t>
            </a:r>
          </a:p>
          <a:p>
            <a:endParaRPr lang="en-US" dirty="0"/>
          </a:p>
        </p:txBody>
      </p:sp>
      <p:sp>
        <p:nvSpPr>
          <p:cNvPr id="4" name="Slide Number Placeholder 3"/>
          <p:cNvSpPr>
            <a:spLocks noGrp="1"/>
          </p:cNvSpPr>
          <p:nvPr>
            <p:ph type="sldNum" sz="quarter" idx="5"/>
          </p:nvPr>
        </p:nvSpPr>
        <p:spPr/>
        <p:txBody>
          <a:bodyPr/>
          <a:lstStyle/>
          <a:p>
            <a:fld id="{5B5BD951-1AE6-4015-8D69-A3630D29F1AF}" type="slidenum">
              <a:rPr lang="en-US" smtClean="0"/>
              <a:t>14</a:t>
            </a:fld>
            <a:endParaRPr lang="en-US"/>
          </a:p>
        </p:txBody>
      </p:sp>
    </p:spTree>
    <p:extLst>
      <p:ext uri="{BB962C8B-B14F-4D97-AF65-F5344CB8AC3E}">
        <p14:creationId xmlns:p14="http://schemas.microsoft.com/office/powerpoint/2010/main" val="304295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Review the pages of lab examples provided to you… see antibiotic susceptibility report.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Carbapenem resistance.</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Enterobacter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asburiae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resistant to Imipenem, and sensitive to Meropenem.  This result IS classified as a carbapenem resistant organism, even though the isolate is sensitive to one carbapenem.  This isolate should be forwarded onto the SLPH</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2952061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Carbapenem resistance.</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is an additional result of a Klebsiella isolate resistant to three carbapenems; Ertapenem, Imipenem, and Meropenem. </a:t>
            </a:r>
          </a:p>
          <a:p>
            <a:endParaRPr lang="en-US" dirty="0"/>
          </a:p>
          <a:p>
            <a:endParaRPr lang="en-US" dirty="0"/>
          </a:p>
        </p:txBody>
      </p:sp>
      <p:sp>
        <p:nvSpPr>
          <p:cNvPr id="4" name="Slide Number Placeholder 3"/>
          <p:cNvSpPr>
            <a:spLocks noGrp="1"/>
          </p:cNvSpPr>
          <p:nvPr>
            <p:ph type="sldNum" sz="quarter" idx="5"/>
          </p:nvPr>
        </p:nvSpPr>
        <p:spPr/>
        <p:txBody>
          <a:bodyPr/>
          <a:lstStyle/>
          <a:p>
            <a:fld id="{5B5BD951-1AE6-4015-8D69-A3630D29F1AF}" type="slidenum">
              <a:rPr lang="en-US" smtClean="0"/>
              <a:t>16</a:t>
            </a:fld>
            <a:endParaRPr lang="en-US"/>
          </a:p>
        </p:txBody>
      </p:sp>
    </p:spTree>
    <p:extLst>
      <p:ext uri="{BB962C8B-B14F-4D97-AF65-F5344CB8AC3E}">
        <p14:creationId xmlns:p14="http://schemas.microsoft.com/office/powerpoint/2010/main" val="44363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Illustrated here are two tests, modified carbapenem Inactivation method or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mCIM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a phenotypic test, and shows a positive result as “Detected” followed by the molecular test, showing detected for New Deli Metallo - B- Lactamase or NDM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carbapenemase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Neither results identifies an organism isolated from this sputum specimen.  However, it meets the case definition for a reportable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Carbapenemase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producing organism requiring further investigation and possibly screening at a facility.</a:t>
            </a:r>
          </a:p>
          <a:p>
            <a:endParaRPr lang="en-US" dirty="0"/>
          </a:p>
        </p:txBody>
      </p:sp>
      <p:sp>
        <p:nvSpPr>
          <p:cNvPr id="4" name="Slide Number Placeholder 3"/>
          <p:cNvSpPr>
            <a:spLocks noGrp="1"/>
          </p:cNvSpPr>
          <p:nvPr>
            <p:ph type="sldNum" sz="quarter" idx="5"/>
          </p:nvPr>
        </p:nvSpPr>
        <p:spPr/>
        <p:txBody>
          <a:bodyPr/>
          <a:lstStyle/>
          <a:p>
            <a:fld id="{5B5BD951-1AE6-4015-8D69-A3630D29F1AF}" type="slidenum">
              <a:rPr lang="en-US" smtClean="0"/>
              <a:t>17</a:t>
            </a:fld>
            <a:endParaRPr lang="en-US"/>
          </a:p>
        </p:txBody>
      </p:sp>
    </p:spTree>
    <p:extLst>
      <p:ext uri="{BB962C8B-B14F-4D97-AF65-F5344CB8AC3E}">
        <p14:creationId xmlns:p14="http://schemas.microsoft.com/office/powerpoint/2010/main" val="2984915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12E16-E05D-E414-7BE8-0D1CD3C05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6940E-A85F-7249-15D4-569AEFC534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4AD67-EF1A-B9E6-BC13-C90448CEBCBF}"/>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is a second style of result that fed into NCEDSS from the SLPH. This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Two tests, modified carbapenem Inactivation method demonstrates a positive result as “Detected” followed by the molecular test, showing detected for New Deli Metallo - B- Lactamase or NDM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carbapenemase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n-US" dirty="0"/>
          </a:p>
        </p:txBody>
      </p:sp>
      <p:sp>
        <p:nvSpPr>
          <p:cNvPr id="4" name="Slide Number Placeholder 3">
            <a:extLst>
              <a:ext uri="{FF2B5EF4-FFF2-40B4-BE49-F238E27FC236}">
                <a16:creationId xmlns:a16="http://schemas.microsoft.com/office/drawing/2014/main" id="{C6C4CD1D-202D-5C6B-4531-B50F96707767}"/>
              </a:ext>
            </a:extLst>
          </p:cNvPr>
          <p:cNvSpPr>
            <a:spLocks noGrp="1"/>
          </p:cNvSpPr>
          <p:nvPr>
            <p:ph type="sldNum" sz="quarter" idx="5"/>
          </p:nvPr>
        </p:nvSpPr>
        <p:spPr/>
        <p:txBody>
          <a:bodyPr/>
          <a:lstStyle/>
          <a:p>
            <a:fld id="{5B5BD951-1AE6-4015-8D69-A3630D29F1AF}" type="slidenum">
              <a:rPr lang="en-US" smtClean="0"/>
              <a:t>18</a:t>
            </a:fld>
            <a:endParaRPr lang="en-US"/>
          </a:p>
        </p:txBody>
      </p:sp>
    </p:spTree>
    <p:extLst>
      <p:ext uri="{BB962C8B-B14F-4D97-AF65-F5344CB8AC3E}">
        <p14:creationId xmlns:p14="http://schemas.microsoft.com/office/powerpoint/2010/main" val="4023321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043B2-6E75-D1FF-8D8B-0826E5312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EF518-1788-FC56-F55B-1331BA333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1B77A-D083-B868-F7DB-CF50519A4FD5}"/>
              </a:ext>
            </a:extLst>
          </p:cNvPr>
          <p:cNvSpPr>
            <a:spLocks noGrp="1"/>
          </p:cNvSpPr>
          <p:nvPr>
            <p:ph type="body" idx="1"/>
          </p:nvPr>
        </p:nvSpPr>
        <p:spPr/>
        <p:txBody>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Slide 19, resources for CPO and investigations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Case definition for reference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case classification information, differentiating between clinical and screening cases, comprehensive confirmatory lab testing result details.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Algorithm for distinguishing a new CPO case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CPO guidance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tailored for LHD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that includes recommendations for immediate steps following identification of a case.</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Sheet detailing the CPO investigation steps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pP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Transition to IP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Write something.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Now Taylor will talk to you more about how prevent these organisms from spreading through interruption of transmission and </a:t>
            </a:r>
            <a:r>
              <a:rPr lang="en-US" sz="1800" kern="100">
                <a:effectLst/>
                <a:highlight>
                  <a:srgbClr val="FFFF00"/>
                </a:highlight>
                <a:latin typeface="Aptos" panose="020B0004020202020204" pitchFamily="34" charset="0"/>
                <a:ea typeface="Aptos" panose="020B0004020202020204" pitchFamily="34" charset="0"/>
                <a:cs typeface="Times New Roman" panose="02020603050405020304" pitchFamily="18" charset="0"/>
              </a:rPr>
              <a:t>education.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EF5047E-CC99-01B6-35E6-EA6CF08C624E}"/>
              </a:ext>
            </a:extLst>
          </p:cNvPr>
          <p:cNvSpPr>
            <a:spLocks noGrp="1"/>
          </p:cNvSpPr>
          <p:nvPr>
            <p:ph type="sldNum" sz="quarter" idx="5"/>
          </p:nvPr>
        </p:nvSpPr>
        <p:spPr/>
        <p:txBody>
          <a:bodyPr/>
          <a:lstStyle/>
          <a:p>
            <a:fld id="{5B5BD951-1AE6-4015-8D69-A3630D29F1AF}" type="slidenum">
              <a:rPr lang="en-US" smtClean="0"/>
              <a:t>19</a:t>
            </a:fld>
            <a:endParaRPr lang="en-US"/>
          </a:p>
        </p:txBody>
      </p:sp>
    </p:spTree>
    <p:extLst>
      <p:ext uri="{BB962C8B-B14F-4D97-AF65-F5344CB8AC3E}">
        <p14:creationId xmlns:p14="http://schemas.microsoft.com/office/powerpoint/2010/main" val="181263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C4CE7-D9C1-FB32-A013-512F6BC11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054BA-4739-A464-83AB-DC5C43F2C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74ED-9CAD-22B3-5DD1-E5CA866816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B41C14-976D-0200-41E7-CA98D2C29E18}"/>
              </a:ext>
            </a:extLst>
          </p:cNvPr>
          <p:cNvSpPr>
            <a:spLocks noGrp="1"/>
          </p:cNvSpPr>
          <p:nvPr>
            <p:ph type="sldNum" sz="quarter" idx="5"/>
          </p:nvPr>
        </p:nvSpPr>
        <p:spPr/>
        <p:txBody>
          <a:bodyPr/>
          <a:lstStyle/>
          <a:p>
            <a:fld id="{C98EE290-5778-44F4-8374-040C179CC797}" type="slidenum">
              <a:rPr lang="en-US" smtClean="0"/>
              <a:t>20</a:t>
            </a:fld>
            <a:endParaRPr lang="en-US"/>
          </a:p>
        </p:txBody>
      </p:sp>
    </p:spTree>
    <p:extLst>
      <p:ext uri="{BB962C8B-B14F-4D97-AF65-F5344CB8AC3E}">
        <p14:creationId xmlns:p14="http://schemas.microsoft.com/office/powerpoint/2010/main" val="280974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Purpose of today's session-basic IP knowledge-state IP team is always available to attend with you or on your behalf </a:t>
            </a:r>
          </a:p>
        </p:txBody>
      </p:sp>
      <p:sp>
        <p:nvSpPr>
          <p:cNvPr id="4" name="Slide Number Placeholder 3"/>
          <p:cNvSpPr>
            <a:spLocks noGrp="1"/>
          </p:cNvSpPr>
          <p:nvPr>
            <p:ph type="sldNum" sz="quarter" idx="5"/>
          </p:nvPr>
        </p:nvSpPr>
        <p:spPr/>
        <p:txBody>
          <a:bodyPr/>
          <a:lstStyle/>
          <a:p>
            <a:fld id="{A7820EBB-8896-4452-A4D0-A3CE7801BEAC}" type="slidenum">
              <a:rPr lang="en-US"/>
              <a:t>21</a:t>
            </a:fld>
            <a:endParaRPr lang="en-US"/>
          </a:p>
        </p:txBody>
      </p:sp>
    </p:spTree>
    <p:extLst>
      <p:ext uri="{BB962C8B-B14F-4D97-AF65-F5344CB8AC3E}">
        <p14:creationId xmlns:p14="http://schemas.microsoft.com/office/powerpoint/2010/main" val="2731130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Reminder yourself, why are you there</a:t>
            </a:r>
          </a:p>
        </p:txBody>
      </p:sp>
      <p:sp>
        <p:nvSpPr>
          <p:cNvPr id="4" name="Slide Number Placeholder 3"/>
          <p:cNvSpPr>
            <a:spLocks noGrp="1"/>
          </p:cNvSpPr>
          <p:nvPr>
            <p:ph type="sldNum" sz="quarter" idx="5"/>
          </p:nvPr>
        </p:nvSpPr>
        <p:spPr/>
        <p:txBody>
          <a:bodyPr/>
          <a:lstStyle/>
          <a:p>
            <a:fld id="{A7820EBB-8896-4452-A4D0-A3CE7801BEAC}" type="slidenum">
              <a:rPr lang="en-US"/>
              <a:t>23</a:t>
            </a:fld>
            <a:endParaRPr lang="en-US"/>
          </a:p>
        </p:txBody>
      </p:sp>
    </p:spTree>
    <p:extLst>
      <p:ext uri="{BB962C8B-B14F-4D97-AF65-F5344CB8AC3E}">
        <p14:creationId xmlns:p14="http://schemas.microsoft.com/office/powerpoint/2010/main" val="29001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case counts, I just wanted to quickly go over reportable HAIs in NC.</a:t>
            </a:r>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460621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Contact source control</a:t>
            </a:r>
          </a:p>
          <a:p>
            <a:endParaRPr lang="en-US">
              <a:ea typeface="Calibri"/>
              <a:cs typeface="Calibri"/>
            </a:endParaRPr>
          </a:p>
          <a:p>
            <a:r>
              <a:rPr lang="en-US">
                <a:ea typeface="Calibri"/>
                <a:cs typeface="Calibri"/>
              </a:rPr>
              <a:t>Limit transport and movement of patient</a:t>
            </a:r>
          </a:p>
          <a:p>
            <a:r>
              <a:rPr lang="en-US">
                <a:ea typeface="Calibri"/>
                <a:cs typeface="Calibri"/>
              </a:rPr>
              <a:t>Patient placement </a:t>
            </a:r>
          </a:p>
        </p:txBody>
      </p:sp>
      <p:sp>
        <p:nvSpPr>
          <p:cNvPr id="4" name="Slide Number Placeholder 3"/>
          <p:cNvSpPr>
            <a:spLocks noGrp="1"/>
          </p:cNvSpPr>
          <p:nvPr>
            <p:ph type="sldNum" sz="quarter" idx="5"/>
          </p:nvPr>
        </p:nvSpPr>
        <p:spPr/>
        <p:txBody>
          <a:bodyPr/>
          <a:lstStyle/>
          <a:p>
            <a:fld id="{A7820EBB-8896-4452-A4D0-A3CE7801BEAC}" type="slidenum">
              <a:rPr lang="en-US"/>
              <a:t>25</a:t>
            </a:fld>
            <a:endParaRPr lang="en-US"/>
          </a:p>
        </p:txBody>
      </p:sp>
    </p:spTree>
    <p:extLst>
      <p:ext uri="{BB962C8B-B14F-4D97-AF65-F5344CB8AC3E}">
        <p14:creationId xmlns:p14="http://schemas.microsoft.com/office/powerpoint/2010/main" val="2789132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CDC. (2024, April 2). Implementation of Personal Protective Equipment (PPE) Use in Nursing Homes to Prevent Spread of Multidrug-resistant Organisms (MDROs). Centers for Disease Control and Prevention. </a:t>
            </a:r>
            <a:r>
              <a:rPr lang="en-US" sz="1800" kern="100">
                <a:effectLst/>
                <a:latin typeface="Aptos" panose="020B0004020202020204" pitchFamily="34" charset="0"/>
                <a:ea typeface="Aptos" panose="020B0004020202020204" pitchFamily="34" charset="0"/>
                <a:cs typeface="Times New Roman" panose="02020603050405020304" pitchFamily="18" charset="0"/>
              </a:rPr>
              <a:t>https://www.cdc.gov/long-term-care-facilities/hcp/prevent-mdro/PPE.html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3121219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EVS </a:t>
            </a:r>
          </a:p>
          <a:p>
            <a:r>
              <a:rPr lang="en-US">
                <a:ea typeface="Calibri"/>
                <a:cs typeface="Calibri"/>
              </a:rPr>
              <a:t>How often are rooms and common areas cleaned, </a:t>
            </a:r>
            <a:r>
              <a:rPr lang="en-US"/>
              <a:t>process for cleaning transmission-based precaution rooms, PPE changed after each room,</a:t>
            </a:r>
            <a:r>
              <a:rPr lang="en-US">
                <a:ea typeface="Calibri"/>
                <a:cs typeface="Calibri"/>
              </a:rPr>
              <a:t> what are they using to clean (proper concentrations), top to bottom, clean to dirty, what type of mop heads are they using (no double dipping, changed at least after each room)</a:t>
            </a:r>
          </a:p>
          <a:p>
            <a:r>
              <a:rPr lang="en-US">
                <a:ea typeface="Calibri"/>
                <a:cs typeface="Calibri"/>
              </a:rPr>
              <a:t>Equipment</a:t>
            </a:r>
          </a:p>
          <a:p>
            <a:r>
              <a:rPr lang="en-US">
                <a:ea typeface="Calibri"/>
                <a:cs typeface="Calibri"/>
              </a:rPr>
              <a:t>How do you know if it is clean, who is cleaning it (clinical vs EVS), is it being cleaned/disinfected correctly (type of equipment, contact time)</a:t>
            </a:r>
          </a:p>
        </p:txBody>
      </p:sp>
      <p:sp>
        <p:nvSpPr>
          <p:cNvPr id="4" name="Slide Number Placeholder 3"/>
          <p:cNvSpPr>
            <a:spLocks noGrp="1"/>
          </p:cNvSpPr>
          <p:nvPr>
            <p:ph type="sldNum" sz="quarter" idx="5"/>
          </p:nvPr>
        </p:nvSpPr>
        <p:spPr/>
        <p:txBody>
          <a:bodyPr/>
          <a:lstStyle/>
          <a:p>
            <a:fld id="{A7820EBB-8896-4452-A4D0-A3CE7801BEAC}" type="slidenum">
              <a:rPr lang="en-US"/>
              <a:t>27</a:t>
            </a:fld>
            <a:endParaRPr lang="en-US"/>
          </a:p>
        </p:txBody>
      </p:sp>
    </p:spTree>
    <p:extLst>
      <p:ext uri="{BB962C8B-B14F-4D97-AF65-F5344CB8AC3E}">
        <p14:creationId xmlns:p14="http://schemas.microsoft.com/office/powerpoint/2010/main" val="923865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CDC. (2024h, April 16). </a:t>
            </a:r>
            <a:r>
              <a:rPr lang="en-US" i="1" dirty="0">
                <a:effectLst/>
              </a:rPr>
              <a:t>Infection Control Assessment and Response (ICAR) tool for General Infection Prevention and Control (IPC) across settings</a:t>
            </a:r>
            <a:r>
              <a:rPr lang="en-US" dirty="0">
                <a:effectLst/>
              </a:rPr>
              <a:t>. Centers for Disease Control and Prevention. https://www.cdc.gov/healthcare-associated-infections/php/toolkit/icar.html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7820EBB-8896-4452-A4D0-A3CE7801BEAC}" type="slidenum">
              <a:t>28</a:t>
            </a:fld>
            <a:endParaRPr lang="en-US"/>
          </a:p>
        </p:txBody>
      </p:sp>
    </p:spTree>
    <p:extLst>
      <p:ext uri="{BB962C8B-B14F-4D97-AF65-F5344CB8AC3E}">
        <p14:creationId xmlns:p14="http://schemas.microsoft.com/office/powerpoint/2010/main" val="1594740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7820EBB-8896-4452-A4D0-A3CE7801BEAC}" type="slidenum">
              <a:t>29</a:t>
            </a:fld>
            <a:endParaRPr lang="en-US"/>
          </a:p>
        </p:txBody>
      </p:sp>
    </p:spTree>
    <p:extLst>
      <p:ext uri="{BB962C8B-B14F-4D97-AF65-F5344CB8AC3E}">
        <p14:creationId xmlns:p14="http://schemas.microsoft.com/office/powerpoint/2010/main" val="1814030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7820EBB-8896-4452-A4D0-A3CE7801BEAC}" type="slidenum">
              <a:t>30</a:t>
            </a:fld>
            <a:endParaRPr lang="en-US"/>
          </a:p>
        </p:txBody>
      </p:sp>
    </p:spTree>
    <p:extLst>
      <p:ext uri="{BB962C8B-B14F-4D97-AF65-F5344CB8AC3E}">
        <p14:creationId xmlns:p14="http://schemas.microsoft.com/office/powerpoint/2010/main" val="1814030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A8C79-381C-54AB-6C1C-886A0EAF9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27662-B463-DD27-0091-0E4EF2E24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67BD8-BF09-00FD-5142-031CC43AD2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25CA88-55F0-7B5F-4388-35751B368F7F}"/>
              </a:ext>
            </a:extLst>
          </p:cNvPr>
          <p:cNvSpPr>
            <a:spLocks noGrp="1"/>
          </p:cNvSpPr>
          <p:nvPr>
            <p:ph type="sldNum" sz="quarter" idx="5"/>
          </p:nvPr>
        </p:nvSpPr>
        <p:spPr/>
        <p:txBody>
          <a:bodyPr/>
          <a:lstStyle/>
          <a:p>
            <a:fld id="{C98EE290-5778-44F4-8374-040C179CC797}" type="slidenum">
              <a:rPr lang="en-US" smtClean="0"/>
              <a:t>33</a:t>
            </a:fld>
            <a:endParaRPr lang="en-US"/>
          </a:p>
        </p:txBody>
      </p:sp>
    </p:spTree>
    <p:extLst>
      <p:ext uri="{BB962C8B-B14F-4D97-AF65-F5344CB8AC3E}">
        <p14:creationId xmlns:p14="http://schemas.microsoft.com/office/powerpoint/2010/main" val="4082221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7820EBB-8896-4452-A4D0-A3CE7801BEAC}" type="slidenum">
              <a:rPr lang="en-US"/>
              <a:t>39</a:t>
            </a:fld>
            <a:endParaRPr lang="en-US"/>
          </a:p>
        </p:txBody>
      </p:sp>
    </p:spTree>
    <p:extLst>
      <p:ext uri="{BB962C8B-B14F-4D97-AF65-F5344CB8AC3E}">
        <p14:creationId xmlns:p14="http://schemas.microsoft.com/office/powerpoint/2010/main" val="278913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better understand MDROs and other HAIs, it is important to know the difference between colonization and infection.</a:t>
            </a: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134686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CREs (CPOs starting in Nov 2024) do not have much of a seasonal pattern.  As pictured, you can see there were peaks in June 2023, Feb 2024, and Nov 2024</a:t>
            </a:r>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186797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Auris is rarer in NC averaging about 2 cases per month.</a:t>
            </a:r>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387437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overall trend is down, we have not seen the same trend in LTC facilities.  Now, Lauren will discuss CPOs, specifically the rule change and investigation steps.</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367899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54A19-5D87-A0AA-F32B-A7BDB8293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F5930-D9B0-F129-8183-C03639009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A97BA-F568-71EA-C934-7575AE5B34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BE7A19-1D2B-314B-D7F1-5615DDAA8A81}"/>
              </a:ext>
            </a:extLst>
          </p:cNvPr>
          <p:cNvSpPr>
            <a:spLocks noGrp="1"/>
          </p:cNvSpPr>
          <p:nvPr>
            <p:ph type="sldNum" sz="quarter" idx="5"/>
          </p:nvPr>
        </p:nvSpPr>
        <p:spPr/>
        <p:txBody>
          <a:bodyPr/>
          <a:lstStyle/>
          <a:p>
            <a:fld id="{C98EE290-5778-44F4-8374-040C179CC797}" type="slidenum">
              <a:rPr lang="en-US" smtClean="0"/>
              <a:t>10</a:t>
            </a:fld>
            <a:endParaRPr lang="en-US"/>
          </a:p>
        </p:txBody>
      </p:sp>
    </p:spTree>
    <p:extLst>
      <p:ext uri="{BB962C8B-B14F-4D97-AF65-F5344CB8AC3E}">
        <p14:creationId xmlns:p14="http://schemas.microsoft.com/office/powerpoint/2010/main" val="204069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 bacteria produce enzymes called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carbapenemases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which break down carbapenem antibiotics. These are called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carbapenemase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-producing organisms (CPO). CPO can be spread in healthcare settings from patient to patient, by healthcare workers’ hands and through environmental contamination. CPO are a primary public health concern and an investigation should be opened within 24 hours of confirming identification of CPO.</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Effective November 1, 2024, identification of any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carbapenemase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-producing organism is reportable in North Carolina within 24 hours under Administrative Code Rule 10A NCAC 41A .0101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Laboratory Criteria Confirmatory laboratory evidence: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Positive phenotypic test* result for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carbapenemase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production in a specimen,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OR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Positive molecular test** result detecting 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carbapenemase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gene*** (with or without organism identification),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OR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Detection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carbapenemase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gene by next generation sequencing</a:t>
            </a:r>
          </a:p>
          <a:p>
            <a:endParaRPr lang="en-US" dirty="0"/>
          </a:p>
        </p:txBody>
      </p:sp>
      <p:sp>
        <p:nvSpPr>
          <p:cNvPr id="4" name="Slide Number Placeholder 3"/>
          <p:cNvSpPr>
            <a:spLocks noGrp="1"/>
          </p:cNvSpPr>
          <p:nvPr>
            <p:ph type="sldNum" sz="quarter" idx="5"/>
          </p:nvPr>
        </p:nvSpPr>
        <p:spPr/>
        <p:txBody>
          <a:bodyPr/>
          <a:lstStyle/>
          <a:p>
            <a:fld id="{5B5BD951-1AE6-4015-8D69-A3630D29F1AF}" type="slidenum">
              <a:rPr lang="en-US" smtClean="0"/>
              <a:t>11</a:t>
            </a:fld>
            <a:endParaRPr lang="en-US"/>
          </a:p>
        </p:txBody>
      </p:sp>
    </p:spTree>
    <p:extLst>
      <p:ext uri="{BB962C8B-B14F-4D97-AF65-F5344CB8AC3E}">
        <p14:creationId xmlns:p14="http://schemas.microsoft.com/office/powerpoint/2010/main" val="345792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260F6-E4A3-2FD7-DA8E-4616ADB87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2FE20-A392-6F5E-86DD-91D655DFE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17090-C945-27C1-F5D1-0138D16B8DB8}"/>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an organism is found to be carbapenem-resistant, laboratories should perform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carbapenemase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testing to determine if it is a CPO. If a laboratory does not have the capabilities to test for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carbapenemase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-production, the LHD should request the isolate be sent to the state lab for additional testing.</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Submission of CRE, CRPA, and CRAB isolates to NCSLPH is requested even when laboratories conduct their own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carbapenemase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testing. The purpose of isolate submission to the state la is to support statewide efforts to prevent the spread of multidrug-resistant organisms (MDROs) and facilitate coordination between clinical and public health partners. This testing it is not to confirm the results of completed clinical testing. All CRE, CRPA, and CRAB testing and shipping is free through NCSLPH.</a:t>
            </a:r>
          </a:p>
          <a:p>
            <a:endParaRPr lang="en-US" dirty="0"/>
          </a:p>
        </p:txBody>
      </p:sp>
      <p:sp>
        <p:nvSpPr>
          <p:cNvPr id="4" name="Slide Number Placeholder 3">
            <a:extLst>
              <a:ext uri="{FF2B5EF4-FFF2-40B4-BE49-F238E27FC236}">
                <a16:creationId xmlns:a16="http://schemas.microsoft.com/office/drawing/2014/main" id="{3D29FAA5-CBC8-770F-AEF9-E9E05578EBA4}"/>
              </a:ext>
            </a:extLst>
          </p:cNvPr>
          <p:cNvSpPr>
            <a:spLocks noGrp="1"/>
          </p:cNvSpPr>
          <p:nvPr>
            <p:ph type="sldNum" sz="quarter" idx="5"/>
          </p:nvPr>
        </p:nvSpPr>
        <p:spPr/>
        <p:txBody>
          <a:bodyPr/>
          <a:lstStyle/>
          <a:p>
            <a:fld id="{5B5BD951-1AE6-4015-8D69-A3630D29F1AF}" type="slidenum">
              <a:rPr lang="en-US" smtClean="0"/>
              <a:t>12</a:t>
            </a:fld>
            <a:endParaRPr lang="en-US"/>
          </a:p>
        </p:txBody>
      </p:sp>
    </p:spTree>
    <p:extLst>
      <p:ext uri="{BB962C8B-B14F-4D97-AF65-F5344CB8AC3E}">
        <p14:creationId xmlns:p14="http://schemas.microsoft.com/office/powerpoint/2010/main" val="1758331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ncconnect.sharepoint.com/:p:/r/sites/DHHSComms/Branding%20Documents/00-DHHS-Templates/POWERPOINTS/DHHS%20Template%20-%202/NCDHHStemplate_2023.pptx?d=w5c40fa7636fa4cde953e6d3fe011899f&amp;csf=1&amp;web=1&amp;e=V3lTYR"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CDB Pre-Conference Workshop | February 11</a:t>
            </a:r>
            <a:r>
              <a:rPr lang="en-US" b="1" i="0" baseline="30000" dirty="0">
                <a:latin typeface="Arial" panose="020B0604020202020204" pitchFamily="34" charset="0"/>
                <a:cs typeface="Arial" panose="020B0604020202020204" pitchFamily="34" charset="0"/>
              </a:rPr>
              <a:t>th</a:t>
            </a:r>
            <a:r>
              <a:rPr lang="en-US" b="1" i="0" dirty="0">
                <a:latin typeface="Arial" panose="020B0604020202020204" pitchFamily="34" charset="0"/>
                <a:cs typeface="Arial" panose="020B0604020202020204" pitchFamily="34" charset="0"/>
              </a:rPr>
              <a:t>, 2025</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CDB Pre-Conference Workshop | February 11</a:t>
            </a:r>
            <a:r>
              <a:rPr lang="en-US" b="1" i="0" baseline="30000" dirty="0">
                <a:latin typeface="Arial" panose="020B0604020202020204" pitchFamily="34" charset="0"/>
                <a:cs typeface="Arial" panose="020B0604020202020204" pitchFamily="34" charset="0"/>
              </a:rPr>
              <a:t>th</a:t>
            </a:r>
            <a:r>
              <a:rPr lang="en-US" b="1" i="0" dirty="0">
                <a:latin typeface="Arial" panose="020B0604020202020204" pitchFamily="34" charset="0"/>
                <a:cs typeface="Arial" panose="020B0604020202020204" pitchFamily="34" charset="0"/>
              </a:rPr>
              <a:t>, 2025</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308100" y="6603332"/>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CDB Pre-Conference Workshop | February 11</a:t>
            </a:r>
            <a:r>
              <a:rPr lang="en-US" b="1" i="0" baseline="30000" dirty="0">
                <a:latin typeface="Arial" panose="020B0604020202020204" pitchFamily="34" charset="0"/>
                <a:cs typeface="Arial" panose="020B0604020202020204" pitchFamily="34" charset="0"/>
              </a:rPr>
              <a:t>th</a:t>
            </a:r>
            <a:r>
              <a:rPr lang="en-US" b="1" i="0" dirty="0">
                <a:latin typeface="Arial" panose="020B0604020202020204" pitchFamily="34" charset="0"/>
                <a:cs typeface="Arial" panose="020B0604020202020204" pitchFamily="34" charset="0"/>
              </a:rPr>
              <a:t>, 2025</a:t>
            </a:r>
          </a:p>
        </p:txBody>
      </p:sp>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CDB Pre-Conference Workshop | February 11</a:t>
            </a:r>
            <a:r>
              <a:rPr lang="en-US" b="1" i="0" baseline="30000" dirty="0">
                <a:latin typeface="Arial" panose="020B0604020202020204" pitchFamily="34" charset="0"/>
                <a:cs typeface="Arial" panose="020B0604020202020204" pitchFamily="34" charset="0"/>
              </a:rPr>
              <a:t>th</a:t>
            </a:r>
            <a:r>
              <a:rPr lang="en-US" b="1" i="0" dirty="0">
                <a:latin typeface="Arial" panose="020B0604020202020204" pitchFamily="34" charset="0"/>
                <a:cs typeface="Arial" panose="020B0604020202020204" pitchFamily="34" charset="0"/>
              </a:rPr>
              <a:t>, 2025</a:t>
            </a:r>
          </a:p>
        </p:txBody>
      </p:sp>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78217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9159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CDB Pre-Conference Workshop | February 11</a:t>
            </a:r>
            <a:r>
              <a:rPr lang="en-US" b="1" i="0" baseline="30000" dirty="0">
                <a:latin typeface="Arial" panose="020B0604020202020204" pitchFamily="34" charset="0"/>
                <a:cs typeface="Arial" panose="020B0604020202020204" pitchFamily="34" charset="0"/>
              </a:rPr>
              <a:t>th</a:t>
            </a:r>
            <a:r>
              <a:rPr lang="en-US" b="1" i="0" dirty="0">
                <a:latin typeface="Arial" panose="020B0604020202020204" pitchFamily="34" charset="0"/>
                <a:cs typeface="Arial" panose="020B0604020202020204" pitchFamily="34" charset="0"/>
              </a:rPr>
              <a:t>, 2025</a:t>
            </a:r>
          </a:p>
        </p:txBody>
      </p:sp>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CDB Pre-Conference Workshop | February 11</a:t>
            </a:r>
            <a:r>
              <a:rPr lang="en-US" b="1" i="0" baseline="30000" dirty="0">
                <a:latin typeface="Arial" panose="020B0604020202020204" pitchFamily="34" charset="0"/>
                <a:cs typeface="Arial" panose="020B0604020202020204" pitchFamily="34" charset="0"/>
              </a:rPr>
              <a:t>th</a:t>
            </a:r>
            <a:r>
              <a:rPr lang="en-US" b="1" i="0" dirty="0">
                <a:latin typeface="Arial" panose="020B0604020202020204" pitchFamily="34" charset="0"/>
                <a:cs typeface="Arial" panose="020B0604020202020204" pitchFamily="34" charset="0"/>
              </a:rPr>
              <a:t>, 2025</a:t>
            </a:r>
          </a:p>
        </p:txBody>
      </p:sp>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579902" y="6600709"/>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3926875" y="6673992"/>
            <a:ext cx="5340716"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CDB Pre-Conference Workshop | February 11</a:t>
            </a:r>
            <a:r>
              <a:rPr lang="en-US" b="1" i="0" baseline="30000" dirty="0">
                <a:latin typeface="Arial" panose="020B0604020202020204" pitchFamily="34" charset="0"/>
                <a:cs typeface="Arial" panose="020B0604020202020204" pitchFamily="34" charset="0"/>
              </a:rPr>
              <a:t>th</a:t>
            </a:r>
            <a:r>
              <a:rPr lang="en-US" b="1" i="0" dirty="0">
                <a:latin typeface="Arial" panose="020B0604020202020204" pitchFamily="34" charset="0"/>
                <a:cs typeface="Arial" panose="020B0604020202020204" pitchFamily="34" charset="0"/>
              </a:rPr>
              <a:t>, 2025</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533844" y="6642520"/>
            <a:ext cx="5054006"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CDB Pre-Conference Workshop | February 11</a:t>
            </a:r>
            <a:r>
              <a:rPr lang="en-US" b="1" i="0" baseline="30000" dirty="0">
                <a:latin typeface="Arial" panose="020B0604020202020204" pitchFamily="34" charset="0"/>
                <a:cs typeface="Arial" panose="020B0604020202020204" pitchFamily="34" charset="0"/>
              </a:rPr>
              <a:t>th</a:t>
            </a:r>
            <a:r>
              <a:rPr lang="en-US" b="1" i="0" dirty="0">
                <a:latin typeface="Arial" panose="020B0604020202020204" pitchFamily="34" charset="0"/>
                <a:cs typeface="Arial" panose="020B0604020202020204" pitchFamily="34" charset="0"/>
              </a:rPr>
              <a:t>, 2025</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512923" y="6638914"/>
            <a:ext cx="5232426"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CDB Pre-Conference Workshop | February 11</a:t>
            </a:r>
            <a:r>
              <a:rPr lang="en-US" b="1" i="0" baseline="30000" dirty="0">
                <a:latin typeface="Arial" panose="020B0604020202020204" pitchFamily="34" charset="0"/>
                <a:cs typeface="Arial" panose="020B0604020202020204" pitchFamily="34" charset="0"/>
              </a:rPr>
              <a:t>th</a:t>
            </a:r>
            <a:r>
              <a:rPr lang="en-US" b="1" i="0" dirty="0">
                <a:latin typeface="Arial" panose="020B0604020202020204" pitchFamily="34" charset="0"/>
                <a:cs typeface="Arial" panose="020B0604020202020204" pitchFamily="34" charset="0"/>
              </a:rPr>
              <a:t>, 2025</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CDB Pre-Conference Workshop | February 11</a:t>
            </a:r>
            <a:r>
              <a:rPr lang="en-US" b="1" i="0" baseline="30000" dirty="0">
                <a:latin typeface="Arial" panose="020B0604020202020204" pitchFamily="34" charset="0"/>
                <a:cs typeface="Arial" panose="020B0604020202020204" pitchFamily="34" charset="0"/>
              </a:rPr>
              <a:t>th</a:t>
            </a:r>
            <a:r>
              <a:rPr lang="en-US" b="1" i="0" dirty="0">
                <a:latin typeface="Arial" panose="020B0604020202020204" pitchFamily="34" charset="0"/>
                <a:cs typeface="Arial" panose="020B0604020202020204" pitchFamily="34" charset="0"/>
              </a:rPr>
              <a:t>, 2025</a:t>
            </a:r>
          </a:p>
        </p:txBody>
      </p:sp>
      <p:sp>
        <p:nvSpPr>
          <p:cNvPr id="3" name="Rectangle 1">
            <a:extLst>
              <a:ext uri="{FF2B5EF4-FFF2-40B4-BE49-F238E27FC236}">
                <a16:creationId xmlns:a16="http://schemas.microsoft.com/office/drawing/2014/main" id="{89849CAD-CF0A-C7F1-B173-8BD00A3758C9}"/>
              </a:ext>
            </a:extLst>
          </p:cNvPr>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3"/>
              </a:rPr>
              <a:t>NCDHHStemplate_2023.pptx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epi.dph.ncdhhs.gov/cd/cre/CPO_Investigation_Steps_Aug2024.pdf" TargetMode="External"/><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6.sv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mailto:INFECTIONPREVENTION@DHHS.NC.GOV" TargetMode="External"/><Relationship Id="rId2" Type="http://schemas.openxmlformats.org/officeDocument/2006/relationships/hyperlink" Target="mailto:NCHAI@DHHS.N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41597" y="2304287"/>
            <a:ext cx="7531103" cy="2601997"/>
          </a:xfrm>
        </p:spPr>
        <p:txBody>
          <a:bodyPr/>
          <a:lstStyle/>
          <a:p>
            <a:r>
              <a:rPr lang="en-US" sz="3600" dirty="0"/>
              <a:t>Strengthening Infection Prevention: </a:t>
            </a:r>
            <a:br>
              <a:rPr lang="en-US" sz="3600" dirty="0"/>
            </a:br>
            <a:r>
              <a:rPr lang="en-US" sz="3600" dirty="0"/>
              <a:t>Addressing Healthcare-Associated Infections (HAIs) Reduction </a:t>
            </a:r>
            <a:br>
              <a:rPr lang="en-US" sz="3600" dirty="0"/>
            </a:br>
            <a:r>
              <a:rPr lang="en-US" sz="3600" dirty="0"/>
              <a:t>through Site Visits</a:t>
            </a:r>
          </a:p>
        </p:txBody>
      </p:sp>
      <p:sp>
        <p:nvSpPr>
          <p:cNvPr id="10" name="Text Placeholder 9"/>
          <p:cNvSpPr>
            <a:spLocks noGrp="1"/>
          </p:cNvSpPr>
          <p:nvPr>
            <p:ph type="body" sz="quarter" idx="12"/>
          </p:nvPr>
        </p:nvSpPr>
        <p:spPr>
          <a:xfrm>
            <a:off x="2743197" y="5198385"/>
            <a:ext cx="5774267" cy="488226"/>
          </a:xfrm>
        </p:spPr>
        <p:txBody>
          <a:bodyPr anchor="ctr"/>
          <a:lstStyle/>
          <a:p>
            <a:pPr>
              <a:spcAft>
                <a:spcPts val="600"/>
              </a:spcAft>
            </a:pPr>
            <a:r>
              <a:rPr lang="en-US" dirty="0"/>
              <a:t>February 11</a:t>
            </a:r>
            <a:r>
              <a:rPr lang="en-US" baseline="30000" dirty="0"/>
              <a:t>th</a:t>
            </a:r>
            <a:r>
              <a:rPr lang="en-US" dirty="0"/>
              <a:t>, 2025</a:t>
            </a:r>
          </a:p>
        </p:txBody>
      </p:sp>
    </p:spTree>
    <p:extLst>
      <p:ext uri="{BB962C8B-B14F-4D97-AF65-F5344CB8AC3E}">
        <p14:creationId xmlns:p14="http://schemas.microsoft.com/office/powerpoint/2010/main" val="350277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5B436-EFE5-780D-9E94-A015B1B7F7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C563B3-38F9-6147-539E-13B8B9001914}"/>
              </a:ext>
              <a:ext uri="{C183D7F6-B498-43B3-948B-1728B52AA6E4}">
                <adec:decorative xmlns:adec="http://schemas.microsoft.com/office/drawing/2017/decorative" val="1"/>
              </a:ext>
            </a:extLst>
          </p:cNvPr>
          <p:cNvSpPr/>
          <p:nvPr/>
        </p:nvSpPr>
        <p:spPr>
          <a:xfrm rot="5400000">
            <a:off x="2535766" y="-2535763"/>
            <a:ext cx="4072467" cy="9143999"/>
          </a:xfrm>
          <a:prstGeom prst="rect">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1">
            <a:extLst>
              <a:ext uri="{FF2B5EF4-FFF2-40B4-BE49-F238E27FC236}">
                <a16:creationId xmlns:a16="http://schemas.microsoft.com/office/drawing/2014/main" id="{31B39319-B223-99A4-9151-9F4D9780AA33}"/>
              </a:ext>
            </a:extLst>
          </p:cNvPr>
          <p:cNvSpPr txBox="1">
            <a:spLocks/>
          </p:cNvSpPr>
          <p:nvPr/>
        </p:nvSpPr>
        <p:spPr>
          <a:xfrm>
            <a:off x="571499" y="2655106"/>
            <a:ext cx="7178489" cy="14173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a:lnSpc>
                <a:spcPct val="100000"/>
              </a:lnSpc>
            </a:pPr>
            <a:r>
              <a:rPr lang="en-US" sz="3000" dirty="0" err="1">
                <a:solidFill>
                  <a:schemeClr val="bg1"/>
                </a:solidFill>
              </a:rPr>
              <a:t>Carbapenemase</a:t>
            </a:r>
            <a:r>
              <a:rPr lang="en-US" sz="3000" dirty="0">
                <a:solidFill>
                  <a:schemeClr val="bg1"/>
                </a:solidFill>
              </a:rPr>
              <a:t> Producing Organisms</a:t>
            </a:r>
            <a:r>
              <a:rPr lang="en-US" sz="2000" dirty="0"/>
              <a:t> </a:t>
            </a:r>
          </a:p>
          <a:p>
            <a:pPr>
              <a:lnSpc>
                <a:spcPct val="100000"/>
              </a:lnSpc>
            </a:pPr>
            <a:r>
              <a:rPr lang="en-US" sz="3000" dirty="0">
                <a:solidFill>
                  <a:schemeClr val="bg1"/>
                </a:solidFill>
              </a:rPr>
              <a:t>and Investigation</a:t>
            </a:r>
          </a:p>
          <a:p>
            <a:pPr>
              <a:lnSpc>
                <a:spcPct val="100000"/>
              </a:lnSpc>
            </a:pPr>
            <a:endParaRPr lang="en-US" sz="3000" dirty="0">
              <a:solidFill>
                <a:schemeClr val="bg1"/>
              </a:solidFill>
            </a:endParaRPr>
          </a:p>
          <a:p>
            <a:endParaRPr lang="en-US" sz="3000" dirty="0">
              <a:solidFill>
                <a:schemeClr val="bg1"/>
              </a:solidFill>
            </a:endParaRPr>
          </a:p>
        </p:txBody>
      </p:sp>
      <p:sp>
        <p:nvSpPr>
          <p:cNvPr id="6" name="Text Placeholder 4">
            <a:extLst>
              <a:ext uri="{FF2B5EF4-FFF2-40B4-BE49-F238E27FC236}">
                <a16:creationId xmlns:a16="http://schemas.microsoft.com/office/drawing/2014/main" id="{C67E1BA0-7CE3-F9A0-C58E-030350F6E9C5}"/>
              </a:ext>
            </a:extLst>
          </p:cNvPr>
          <p:cNvSpPr txBox="1">
            <a:spLocks/>
          </p:cNvSpPr>
          <p:nvPr/>
        </p:nvSpPr>
        <p:spPr>
          <a:xfrm>
            <a:off x="571500" y="4165797"/>
            <a:ext cx="10005951" cy="1458258"/>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0" i="1" dirty="0">
                <a:latin typeface="+mn-lt"/>
                <a:ea typeface="+mn-ea"/>
                <a:cs typeface="+mn-cs"/>
              </a:rPr>
              <a:t>Lauren Pasutti, MPH</a:t>
            </a:r>
          </a:p>
        </p:txBody>
      </p:sp>
      <p:sp>
        <p:nvSpPr>
          <p:cNvPr id="4" name="Footer Placeholder 3">
            <a:extLst>
              <a:ext uri="{FF2B5EF4-FFF2-40B4-BE49-F238E27FC236}">
                <a16:creationId xmlns:a16="http://schemas.microsoft.com/office/drawing/2014/main" id="{76B22B7A-2B57-3F0E-FEFF-D4CDE4CEDA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83136C-55A2-4C02-8FFF-BCFAB45B23DB}"/>
              </a:ext>
            </a:extLst>
          </p:cNvPr>
          <p:cNvSpPr>
            <a:spLocks noGrp="1"/>
          </p:cNvSpPr>
          <p:nvPr>
            <p:ph type="sldNum" sz="quarter" idx="12"/>
          </p:nvPr>
        </p:nvSpPr>
        <p:spPr/>
        <p:txBody>
          <a:bodyPr/>
          <a:lstStyle/>
          <a:p>
            <a:endParaRPr lang="en-US" dirty="0"/>
          </a:p>
        </p:txBody>
      </p:sp>
      <p:sp>
        <p:nvSpPr>
          <p:cNvPr id="11" name="TextBox 10">
            <a:extLst>
              <a:ext uri="{FF2B5EF4-FFF2-40B4-BE49-F238E27FC236}">
                <a16:creationId xmlns:a16="http://schemas.microsoft.com/office/drawing/2014/main" id="{745B4EF4-F7A7-57FC-EEB5-ECA41C3223BB}"/>
              </a:ext>
            </a:extLst>
          </p:cNvPr>
          <p:cNvSpPr txBox="1"/>
          <p:nvPr/>
        </p:nvSpPr>
        <p:spPr>
          <a:xfrm>
            <a:off x="3786553" y="6629467"/>
            <a:ext cx="5357446" cy="19620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675"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675" b="1" i="0" u="none" strike="noStrike" kern="1200" cap="none" spc="0" normalizeH="0" baseline="0" noProof="0" dirty="0">
              <a:ln>
                <a:noFill/>
              </a:ln>
              <a:solidFill>
                <a:srgbClr val="003B7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88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1A32E06-7449-13BB-B247-D74EE45A348B}"/>
              </a:ext>
            </a:extLst>
          </p:cNvPr>
          <p:cNvSpPr>
            <a:spLocks noGrp="1"/>
          </p:cNvSpPr>
          <p:nvPr>
            <p:ph type="body" sz="quarter" idx="10"/>
          </p:nvPr>
        </p:nvSpPr>
        <p:spPr>
          <a:xfrm>
            <a:off x="1327869" y="1382983"/>
            <a:ext cx="7537836" cy="4937760"/>
          </a:xfrm>
        </p:spPr>
        <p:txBody>
          <a:bodyPr/>
          <a:lstStyle/>
          <a:p>
            <a:r>
              <a:rPr lang="en-US" sz="1800" dirty="0"/>
              <a:t>Effective November 1, 2024, identification of any carbapenemase-producing organism is reportable in North Carolina within 24 hours under Administrative Code Rule 10A NCAC 41A .0101. </a:t>
            </a:r>
          </a:p>
          <a:p>
            <a:pPr marL="0" indent="0">
              <a:buNone/>
            </a:pPr>
            <a:endParaRPr lang="en-US" sz="1500" dirty="0"/>
          </a:p>
          <a:p>
            <a:r>
              <a:rPr lang="en-US" sz="1800" dirty="0"/>
              <a:t>Laboratory Confirmatory Criteria</a:t>
            </a:r>
          </a:p>
          <a:p>
            <a:pPr lvl="1"/>
            <a:r>
              <a:rPr lang="en-US" sz="1600" dirty="0"/>
              <a:t>Positive phenotypic test result for carbapenemase production in a specimen, </a:t>
            </a:r>
          </a:p>
          <a:p>
            <a:pPr marL="260747" lvl="1" indent="0">
              <a:buNone/>
            </a:pPr>
            <a:r>
              <a:rPr lang="en-US" sz="1600" dirty="0"/>
              <a:t>	Or</a:t>
            </a:r>
          </a:p>
          <a:p>
            <a:pPr lvl="1" indent="-171450"/>
            <a:r>
              <a:rPr lang="en-US" sz="1600" dirty="0"/>
              <a:t>Positive molecular test result detecting a carbapenemase gene</a:t>
            </a:r>
          </a:p>
          <a:p>
            <a:pPr marL="260747" lvl="1" indent="0">
              <a:buNone/>
            </a:pPr>
            <a:r>
              <a:rPr lang="en-US" sz="1600" dirty="0"/>
              <a:t>	Or </a:t>
            </a:r>
          </a:p>
          <a:p>
            <a:pPr lvl="1"/>
            <a:r>
              <a:rPr lang="en-US" sz="1600" dirty="0"/>
              <a:t>Detection of </a:t>
            </a:r>
            <a:r>
              <a:rPr lang="en-US" sz="1600" dirty="0" err="1"/>
              <a:t>carbapenemase</a:t>
            </a:r>
            <a:r>
              <a:rPr lang="en-US" sz="1600" dirty="0"/>
              <a:t> gene by next generation sequencing</a:t>
            </a:r>
          </a:p>
          <a:p>
            <a:pPr marL="0" indent="0">
              <a:buNone/>
            </a:pPr>
            <a:endParaRPr lang="en-US" sz="1500" dirty="0"/>
          </a:p>
          <a:p>
            <a:endParaRPr lang="en-US" dirty="0"/>
          </a:p>
        </p:txBody>
      </p:sp>
      <p:sp>
        <p:nvSpPr>
          <p:cNvPr id="5" name="Text Placeholder 4">
            <a:extLst>
              <a:ext uri="{FF2B5EF4-FFF2-40B4-BE49-F238E27FC236}">
                <a16:creationId xmlns:a16="http://schemas.microsoft.com/office/drawing/2014/main" id="{D9AA27A4-E4C8-EE2B-0D88-9D19A39C9319}"/>
              </a:ext>
            </a:extLst>
          </p:cNvPr>
          <p:cNvSpPr>
            <a:spLocks noGrp="1"/>
          </p:cNvSpPr>
          <p:nvPr>
            <p:ph type="body" sz="quarter" idx="11"/>
          </p:nvPr>
        </p:nvSpPr>
        <p:spPr/>
        <p:txBody>
          <a:bodyPr/>
          <a:lstStyle/>
          <a:p>
            <a:endParaRPr lang="en-US" sz="1800" dirty="0"/>
          </a:p>
          <a:p>
            <a:endParaRPr lang="en-US" dirty="0"/>
          </a:p>
        </p:txBody>
      </p:sp>
      <p:sp>
        <p:nvSpPr>
          <p:cNvPr id="4" name="Slide Number Placeholder 3">
            <a:extLst>
              <a:ext uri="{FF2B5EF4-FFF2-40B4-BE49-F238E27FC236}">
                <a16:creationId xmlns:a16="http://schemas.microsoft.com/office/drawing/2014/main" id="{1BF7D62F-70A7-07BF-31AB-A134C4B13A74}"/>
              </a:ext>
            </a:extLst>
          </p:cNvPr>
          <p:cNvSpPr>
            <a:spLocks noGrp="1"/>
          </p:cNvSpPr>
          <p:nvPr>
            <p:ph type="sldNum" sz="quarter" idx="14"/>
          </p:nvPr>
        </p:nvSpPr>
        <p:spPr/>
        <p:txBody>
          <a:bodyPr/>
          <a:lstStyle/>
          <a:p>
            <a:fld id="{11F27F3A-B3E9-41ED-AF8F-A365F10BB65F}" type="slidenum">
              <a:rPr lang="en-US"/>
              <a:pPr/>
              <a:t>11</a:t>
            </a:fld>
            <a:endParaRPr lang="en-US" dirty="0"/>
          </a:p>
        </p:txBody>
      </p:sp>
      <p:sp>
        <p:nvSpPr>
          <p:cNvPr id="2" name="Title 1">
            <a:extLst>
              <a:ext uri="{FF2B5EF4-FFF2-40B4-BE49-F238E27FC236}">
                <a16:creationId xmlns:a16="http://schemas.microsoft.com/office/drawing/2014/main" id="{B75A9D46-82ED-7C3D-FB02-D7AF6C01B064}"/>
              </a:ext>
            </a:extLst>
          </p:cNvPr>
          <p:cNvSpPr>
            <a:spLocks noGrp="1"/>
          </p:cNvSpPr>
          <p:nvPr>
            <p:ph type="title"/>
          </p:nvPr>
        </p:nvSpPr>
        <p:spPr/>
        <p:txBody>
          <a:bodyPr/>
          <a:lstStyle/>
          <a:p>
            <a:r>
              <a:rPr lang="en-US" dirty="0"/>
              <a:t>Carbapenemase Producing Organism (CPO) </a:t>
            </a:r>
            <a:br>
              <a:rPr lang="en-US" dirty="0"/>
            </a:br>
            <a:r>
              <a:rPr lang="en-US" dirty="0"/>
              <a:t>Case Definition</a:t>
            </a:r>
            <a:br>
              <a:rPr lang="en-US" dirty="0"/>
            </a:br>
            <a:endParaRPr lang="en-US" dirty="0"/>
          </a:p>
        </p:txBody>
      </p:sp>
    </p:spTree>
    <p:extLst>
      <p:ext uri="{BB962C8B-B14F-4D97-AF65-F5344CB8AC3E}">
        <p14:creationId xmlns:p14="http://schemas.microsoft.com/office/powerpoint/2010/main" val="281031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9D4F8-68D5-205E-E1C9-02606DD8B5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6793E96-6222-EDF1-E5A5-1433E9634678}"/>
              </a:ext>
            </a:extLst>
          </p:cNvPr>
          <p:cNvSpPr>
            <a:spLocks noGrp="1"/>
          </p:cNvSpPr>
          <p:nvPr>
            <p:ph type="body" sz="quarter" idx="10"/>
          </p:nvPr>
        </p:nvSpPr>
        <p:spPr>
          <a:xfrm>
            <a:off x="302150" y="2238579"/>
            <a:ext cx="8563554" cy="4142629"/>
          </a:xfrm>
        </p:spPr>
        <p:txBody>
          <a:bodyPr/>
          <a:lstStyle/>
          <a:p>
            <a:r>
              <a:rPr lang="en-US" sz="1800" dirty="0"/>
              <a:t>If an organism is found to be carbapenem-resistant, laboratories should perform </a:t>
            </a:r>
            <a:r>
              <a:rPr lang="en-US" sz="1800" dirty="0" err="1"/>
              <a:t>carbapenemase</a:t>
            </a:r>
            <a:r>
              <a:rPr lang="en-US" sz="1800" dirty="0"/>
              <a:t> testing.</a:t>
            </a:r>
          </a:p>
          <a:p>
            <a:pPr marL="0" indent="0">
              <a:buNone/>
            </a:pPr>
            <a:endParaRPr lang="en-US" sz="1800" dirty="0"/>
          </a:p>
          <a:p>
            <a:r>
              <a:rPr lang="en-US" sz="1800" dirty="0"/>
              <a:t>Submission of CRE, CRPA, and CRAB isolates to NCSLPH is requested even when laboratories conduct their own </a:t>
            </a:r>
            <a:r>
              <a:rPr lang="en-US" sz="1800" dirty="0" err="1"/>
              <a:t>carbapenemase</a:t>
            </a:r>
            <a:r>
              <a:rPr lang="en-US" sz="1800" dirty="0"/>
              <a:t> testing. </a:t>
            </a:r>
          </a:p>
        </p:txBody>
      </p:sp>
      <p:sp>
        <p:nvSpPr>
          <p:cNvPr id="6" name="Text Placeholder 5">
            <a:extLst>
              <a:ext uri="{FF2B5EF4-FFF2-40B4-BE49-F238E27FC236}">
                <a16:creationId xmlns:a16="http://schemas.microsoft.com/office/drawing/2014/main" id="{43D1C065-9B88-60B4-2934-2A46E543E67C}"/>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01CDD1FE-3870-E991-89C3-60705919359A}"/>
              </a:ext>
            </a:extLst>
          </p:cNvPr>
          <p:cNvSpPr>
            <a:spLocks noGrp="1"/>
          </p:cNvSpPr>
          <p:nvPr>
            <p:ph type="sldNum" sz="quarter" idx="14"/>
          </p:nvPr>
        </p:nvSpPr>
        <p:spPr/>
        <p:txBody>
          <a:bodyPr/>
          <a:lstStyle/>
          <a:p>
            <a:fld id="{11F27F3A-B3E9-41ED-AF8F-A365F10BB65F}" type="slidenum">
              <a:rPr lang="en-US"/>
              <a:pPr/>
              <a:t>12</a:t>
            </a:fld>
            <a:endParaRPr lang="en-US" dirty="0"/>
          </a:p>
        </p:txBody>
      </p:sp>
      <p:sp>
        <p:nvSpPr>
          <p:cNvPr id="2" name="Title 1">
            <a:extLst>
              <a:ext uri="{FF2B5EF4-FFF2-40B4-BE49-F238E27FC236}">
                <a16:creationId xmlns:a16="http://schemas.microsoft.com/office/drawing/2014/main" id="{A63EAAF7-7E4F-E344-2A5A-E74AECA26292}"/>
              </a:ext>
            </a:extLst>
          </p:cNvPr>
          <p:cNvSpPr>
            <a:spLocks noGrp="1"/>
          </p:cNvSpPr>
          <p:nvPr>
            <p:ph type="title"/>
          </p:nvPr>
        </p:nvSpPr>
        <p:spPr/>
        <p:txBody>
          <a:bodyPr/>
          <a:lstStyle/>
          <a:p>
            <a:r>
              <a:rPr lang="en-US" dirty="0"/>
              <a:t>Request Isolates be sent to the NCSLPH for additional testing.</a:t>
            </a:r>
            <a:br>
              <a:rPr lang="en-US" dirty="0"/>
            </a:br>
            <a:endParaRPr lang="en-US" dirty="0"/>
          </a:p>
        </p:txBody>
      </p:sp>
    </p:spTree>
    <p:extLst>
      <p:ext uri="{BB962C8B-B14F-4D97-AF65-F5344CB8AC3E}">
        <p14:creationId xmlns:p14="http://schemas.microsoft.com/office/powerpoint/2010/main" val="1768440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FA07B-58F9-F151-B1CC-DA059E68F8C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0566FBA-C365-B5EE-CBCB-6595D1061D5F}"/>
              </a:ext>
            </a:extLst>
          </p:cNvPr>
          <p:cNvSpPr>
            <a:spLocks noGrp="1"/>
          </p:cNvSpPr>
          <p:nvPr>
            <p:ph type="body" sz="quarter" idx="10"/>
          </p:nvPr>
        </p:nvSpPr>
        <p:spPr/>
        <p:txBody>
          <a:bodyPr/>
          <a:lstStyle/>
          <a:p>
            <a:pPr marL="0" indent="0" defTabSz="685800">
              <a:lnSpc>
                <a:spcPct val="90000"/>
              </a:lnSpc>
              <a:spcBef>
                <a:spcPts val="750"/>
              </a:spcBef>
              <a:buNone/>
              <a:defRPr/>
            </a:pPr>
            <a:endParaRPr lang="en-US" dirty="0"/>
          </a:p>
          <a:p>
            <a:pPr defTabSz="685800">
              <a:lnSpc>
                <a:spcPct val="90000"/>
              </a:lnSpc>
              <a:spcBef>
                <a:spcPts val="750"/>
              </a:spcBef>
              <a:defRPr/>
            </a:pPr>
            <a:r>
              <a:rPr lang="en-US" sz="1800" dirty="0">
                <a:latin typeface="+mn-lt"/>
              </a:rPr>
              <a:t>The CRE disease workflow in NCEDSS will be retired and replaced with a CPO workflow.</a:t>
            </a:r>
          </a:p>
          <a:p>
            <a:pPr marL="0" indent="0" defTabSz="685800">
              <a:lnSpc>
                <a:spcPct val="90000"/>
              </a:lnSpc>
              <a:spcBef>
                <a:spcPts val="750"/>
              </a:spcBef>
              <a:buNone/>
              <a:defRPr/>
            </a:pPr>
            <a:endParaRPr lang="en-US" sz="1800" dirty="0">
              <a:latin typeface="+mn-lt"/>
            </a:endParaRPr>
          </a:p>
          <a:p>
            <a:pPr defTabSz="685800">
              <a:lnSpc>
                <a:spcPct val="90000"/>
              </a:lnSpc>
              <a:spcBef>
                <a:spcPts val="750"/>
              </a:spcBef>
              <a:defRPr/>
            </a:pPr>
            <a:r>
              <a:rPr lang="en-US" sz="1800" dirty="0">
                <a:latin typeface="+mn-lt"/>
              </a:rPr>
              <a:t>Continue to use the CRE workflow with the new case definition applied.</a:t>
            </a:r>
            <a:endParaRPr lang="en-US" sz="1800" b="0" dirty="0">
              <a:solidFill>
                <a:prstClr val="black"/>
              </a:solidFill>
              <a:highlight>
                <a:srgbClr val="FFFF00"/>
              </a:highlight>
              <a:latin typeface="+mn-lt"/>
              <a:ea typeface="+mn-ea"/>
              <a:cs typeface="+mn-cs"/>
            </a:endParaRPr>
          </a:p>
          <a:p>
            <a:endParaRPr lang="en-US" dirty="0"/>
          </a:p>
        </p:txBody>
      </p:sp>
      <p:sp>
        <p:nvSpPr>
          <p:cNvPr id="9" name="Text Placeholder 8">
            <a:extLst>
              <a:ext uri="{FF2B5EF4-FFF2-40B4-BE49-F238E27FC236}">
                <a16:creationId xmlns:a16="http://schemas.microsoft.com/office/drawing/2014/main" id="{5B4C8113-802A-23AA-3F71-259A1A0C79DE}"/>
              </a:ext>
            </a:extLst>
          </p:cNvPr>
          <p:cNvSpPr>
            <a:spLocks noGrp="1"/>
          </p:cNvSpPr>
          <p:nvPr>
            <p:ph type="body" sz="quarter" idx="11"/>
          </p:nvPr>
        </p:nvSpPr>
        <p:spPr/>
        <p:txBody>
          <a:bodyPr/>
          <a:lstStyle/>
          <a:p>
            <a:r>
              <a:rPr lang="en-US" dirty="0"/>
              <a:t>Surveillance in NCEDSS</a:t>
            </a:r>
          </a:p>
        </p:txBody>
      </p:sp>
      <p:sp>
        <p:nvSpPr>
          <p:cNvPr id="4" name="Slide Number Placeholder 3">
            <a:extLst>
              <a:ext uri="{FF2B5EF4-FFF2-40B4-BE49-F238E27FC236}">
                <a16:creationId xmlns:a16="http://schemas.microsoft.com/office/drawing/2014/main" id="{477E2AEE-CC9B-6026-7303-8018A64A4979}"/>
              </a:ext>
            </a:extLst>
          </p:cNvPr>
          <p:cNvSpPr>
            <a:spLocks noGrp="1"/>
          </p:cNvSpPr>
          <p:nvPr>
            <p:ph type="sldNum" sz="quarter" idx="14"/>
          </p:nvPr>
        </p:nvSpPr>
        <p:spPr/>
        <p:txBody>
          <a:bodyPr/>
          <a:lstStyle/>
          <a:p>
            <a:fld id="{11F27F3A-B3E9-41ED-AF8F-A365F10BB65F}" type="slidenum">
              <a:rPr lang="en-US"/>
              <a:pPr/>
              <a:t>13</a:t>
            </a:fld>
            <a:endParaRPr lang="en-US" dirty="0"/>
          </a:p>
        </p:txBody>
      </p:sp>
      <p:sp>
        <p:nvSpPr>
          <p:cNvPr id="10" name="Title 9">
            <a:extLst>
              <a:ext uri="{FF2B5EF4-FFF2-40B4-BE49-F238E27FC236}">
                <a16:creationId xmlns:a16="http://schemas.microsoft.com/office/drawing/2014/main" id="{00584CFD-56CB-EB5F-B2E8-AEAAF8D41CE9}"/>
              </a:ext>
            </a:extLst>
          </p:cNvPr>
          <p:cNvSpPr>
            <a:spLocks noGrp="1"/>
          </p:cNvSpPr>
          <p:nvPr>
            <p:ph type="title"/>
          </p:nvPr>
        </p:nvSpPr>
        <p:spPr/>
        <p:txBody>
          <a:bodyPr/>
          <a:lstStyle/>
          <a:p>
            <a:r>
              <a:rPr lang="en-US" dirty="0"/>
              <a:t>Surveillance in NCEDSS</a:t>
            </a:r>
          </a:p>
        </p:txBody>
      </p:sp>
    </p:spTree>
    <p:extLst>
      <p:ext uri="{BB962C8B-B14F-4D97-AF65-F5344CB8AC3E}">
        <p14:creationId xmlns:p14="http://schemas.microsoft.com/office/powerpoint/2010/main" val="75580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05E2E67-4D2E-F82C-B913-17EE63FF751B}"/>
              </a:ext>
            </a:extLst>
          </p:cNvPr>
          <p:cNvSpPr>
            <a:spLocks noGrp="1"/>
          </p:cNvSpPr>
          <p:nvPr>
            <p:ph type="body" sz="quarter" idx="11"/>
          </p:nvPr>
        </p:nvSpPr>
        <p:spPr/>
        <p:txBody>
          <a:bodyPr/>
          <a:lstStyle/>
          <a:p>
            <a:r>
              <a:rPr lang="en-US" dirty="0">
                <a:hlinkClick r:id="rId3"/>
              </a:rPr>
              <a:t>https://epi.dph.ncdhhs.gov/cd/cre/CPO_Investigation_Steps_Aug2024.pdf</a:t>
            </a:r>
            <a:endParaRPr lang="en-US" dirty="0"/>
          </a:p>
        </p:txBody>
      </p:sp>
      <p:sp>
        <p:nvSpPr>
          <p:cNvPr id="32" name="Slide Number Placeholder 31"/>
          <p:cNvSpPr>
            <a:spLocks noGrp="1"/>
          </p:cNvSpPr>
          <p:nvPr>
            <p:ph type="sldNum" sz="quarter" idx="14"/>
          </p:nvPr>
        </p:nvSpPr>
        <p:spPr>
          <a:prstGeom prst="rect">
            <a:avLst/>
          </a:prstGeom>
        </p:spPr>
        <p:txBody>
          <a:bodyPr vert="horz" lIns="91440" tIns="45720" rIns="91440" bIns="45720" rtlCol="0" anchor="ctr">
            <a:normAutofit/>
          </a:bodyPr>
          <a:lstStyle/>
          <a:p>
            <a:pPr>
              <a:spcAft>
                <a:spcPts val="600"/>
              </a:spcAft>
              <a:defRPr/>
            </a:pPr>
            <a:fld id="{11F27F3A-B3E9-41ED-AF8F-A365F10BB65F}" type="slidenum">
              <a:rPr lang="en-US" sz="1200" b="0" smtClean="0">
                <a:solidFill>
                  <a:prstClr val="black">
                    <a:tint val="75000"/>
                  </a:prstClr>
                </a:solidFill>
                <a:latin typeface="Calibri" panose="020F0502020204030204"/>
                <a:ea typeface="+mn-ea"/>
                <a:cs typeface="+mn-cs"/>
              </a:rPr>
              <a:pPr>
                <a:spcAft>
                  <a:spcPts val="600"/>
                </a:spcAft>
                <a:defRPr/>
              </a:pPr>
              <a:t>14</a:t>
            </a:fld>
            <a:endParaRPr lang="en-US" sz="1200" b="0">
              <a:solidFill>
                <a:prstClr val="black">
                  <a:tint val="75000"/>
                </a:prstClr>
              </a:solidFill>
              <a:latin typeface="Calibri" panose="020F0502020204030204"/>
              <a:ea typeface="+mn-ea"/>
              <a:cs typeface="+mn-cs"/>
            </a:endParaRPr>
          </a:p>
        </p:txBody>
      </p:sp>
      <p:sp>
        <p:nvSpPr>
          <p:cNvPr id="5" name="Title 4">
            <a:extLst>
              <a:ext uri="{FF2B5EF4-FFF2-40B4-BE49-F238E27FC236}">
                <a16:creationId xmlns:a16="http://schemas.microsoft.com/office/drawing/2014/main" id="{77097DF3-9068-04FB-FBAD-8D378344D5CE}"/>
              </a:ext>
            </a:extLst>
          </p:cNvPr>
          <p:cNvSpPr>
            <a:spLocks noGrp="1"/>
          </p:cNvSpPr>
          <p:nvPr>
            <p:ph type="title"/>
          </p:nvPr>
        </p:nvSpPr>
        <p:spPr/>
        <p:txBody>
          <a:bodyPr vert="horz" lIns="91440" tIns="45720" rIns="91440" bIns="45720" rtlCol="0" anchor="ctr">
            <a:normAutofit fontScale="90000"/>
          </a:bodyPr>
          <a:lstStyle/>
          <a:p>
            <a:pPr defTabSz="914400"/>
            <a:r>
              <a:rPr lang="en-US" sz="3500" dirty="0">
                <a:latin typeface="+mn-lt"/>
                <a:ea typeface="+mj-ea"/>
                <a:cs typeface="+mj-cs"/>
              </a:rPr>
              <a:t>CPO Investigation Steps for LHDs</a:t>
            </a:r>
          </a:p>
        </p:txBody>
      </p:sp>
      <p:graphicFrame>
        <p:nvGraphicFramePr>
          <p:cNvPr id="34" name="Text Placeholder 8">
            <a:extLst>
              <a:ext uri="{FF2B5EF4-FFF2-40B4-BE49-F238E27FC236}">
                <a16:creationId xmlns:a16="http://schemas.microsoft.com/office/drawing/2014/main" id="{DDF89A84-3E89-1CF3-387D-ED48FC9DFF05}"/>
              </a:ext>
            </a:extLst>
          </p:cNvPr>
          <p:cNvGraphicFramePr/>
          <p:nvPr>
            <p:extLst>
              <p:ext uri="{D42A27DB-BD31-4B8C-83A1-F6EECF244321}">
                <p14:modId xmlns:p14="http://schemas.microsoft.com/office/powerpoint/2010/main" val="1931462911"/>
              </p:ext>
            </p:extLst>
          </p:nvPr>
        </p:nvGraphicFramePr>
        <p:xfrm>
          <a:off x="1572426" y="1281869"/>
          <a:ext cx="6733375" cy="4640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8100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CD4DBC-A391-6A10-3FBB-5790FEC8D0F2}"/>
              </a:ext>
            </a:extLst>
          </p:cNvPr>
          <p:cNvSpPr>
            <a:spLocks noGrp="1"/>
          </p:cNvSpPr>
          <p:nvPr>
            <p:ph type="sldNum" sz="quarter" idx="14"/>
          </p:nvPr>
        </p:nvSpPr>
        <p:spPr/>
        <p:txBody>
          <a:bodyPr/>
          <a:lstStyle/>
          <a:p>
            <a:fld id="{11F27F3A-B3E9-41ED-AF8F-A365F10BB65F}" type="slidenum">
              <a:rPr lang="en-US" smtClean="0"/>
              <a:pPr/>
              <a:t>15</a:t>
            </a:fld>
            <a:endParaRPr lang="en-US" dirty="0"/>
          </a:p>
        </p:txBody>
      </p:sp>
      <p:sp>
        <p:nvSpPr>
          <p:cNvPr id="4" name="Title 3">
            <a:extLst>
              <a:ext uri="{FF2B5EF4-FFF2-40B4-BE49-F238E27FC236}">
                <a16:creationId xmlns:a16="http://schemas.microsoft.com/office/drawing/2014/main" id="{5EABB692-8E2E-506D-8511-84439376C6F4}"/>
              </a:ext>
            </a:extLst>
          </p:cNvPr>
          <p:cNvSpPr>
            <a:spLocks noGrp="1"/>
          </p:cNvSpPr>
          <p:nvPr>
            <p:ph type="title"/>
          </p:nvPr>
        </p:nvSpPr>
        <p:spPr>
          <a:xfrm>
            <a:off x="423185" y="2294545"/>
            <a:ext cx="2591789" cy="548640"/>
          </a:xfrm>
        </p:spPr>
        <p:txBody>
          <a:bodyPr/>
          <a:lstStyle/>
          <a:p>
            <a:r>
              <a:rPr lang="en-US" dirty="0"/>
              <a:t>Carbapenem Resistance  Results </a:t>
            </a:r>
            <a:br>
              <a:rPr lang="en-US" dirty="0"/>
            </a:br>
            <a:r>
              <a:rPr lang="en-US" dirty="0"/>
              <a:t>in NCEDSS</a:t>
            </a:r>
            <a:br>
              <a:rPr lang="en-US" dirty="0"/>
            </a:br>
            <a:endParaRPr lang="en-US" dirty="0"/>
          </a:p>
        </p:txBody>
      </p:sp>
      <p:sp>
        <p:nvSpPr>
          <p:cNvPr id="5" name="Text Placeholder 4">
            <a:extLst>
              <a:ext uri="{FF2B5EF4-FFF2-40B4-BE49-F238E27FC236}">
                <a16:creationId xmlns:a16="http://schemas.microsoft.com/office/drawing/2014/main" id="{B7170B40-C862-C982-308E-B1EC8CB0012B}"/>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C8609832-A55E-86BC-0364-02A9A2A24545}"/>
              </a:ext>
            </a:extLst>
          </p:cNvPr>
          <p:cNvSpPr>
            <a:spLocks noGrp="1"/>
          </p:cNvSpPr>
          <p:nvPr>
            <p:ph type="body" sz="quarter" idx="16"/>
          </p:nvPr>
        </p:nvSpPr>
        <p:spPr/>
        <p:txBody>
          <a:bodyPr/>
          <a:lstStyle/>
          <a:p>
            <a:endParaRPr lang="en-US" dirty="0"/>
          </a:p>
        </p:txBody>
      </p:sp>
      <p:grpSp>
        <p:nvGrpSpPr>
          <p:cNvPr id="2" name="Group 1">
            <a:extLst>
              <a:ext uri="{FF2B5EF4-FFF2-40B4-BE49-F238E27FC236}">
                <a16:creationId xmlns:a16="http://schemas.microsoft.com/office/drawing/2014/main" id="{A92F2203-3614-C6B6-F9F9-D049A0CFAF69}"/>
              </a:ext>
            </a:extLst>
          </p:cNvPr>
          <p:cNvGrpSpPr/>
          <p:nvPr/>
        </p:nvGrpSpPr>
        <p:grpSpPr>
          <a:xfrm>
            <a:off x="3867151" y="2228850"/>
            <a:ext cx="4978733" cy="2602283"/>
            <a:chOff x="3867151" y="2228850"/>
            <a:chExt cx="4978733" cy="2602283"/>
          </a:xfrm>
        </p:grpSpPr>
        <p:pic>
          <p:nvPicPr>
            <p:cNvPr id="12" name="Picture 11" descr="Text&#10;&#10;Description automatically generated">
              <a:extLst>
                <a:ext uri="{FF2B5EF4-FFF2-40B4-BE49-F238E27FC236}">
                  <a16:creationId xmlns:a16="http://schemas.microsoft.com/office/drawing/2014/main" id="{38014AC8-A031-DCA9-3B9F-A1FCD7C585F2}"/>
                </a:ext>
              </a:extLst>
            </p:cNvPr>
            <p:cNvPicPr>
              <a:picLocks noChangeAspect="1"/>
            </p:cNvPicPr>
            <p:nvPr/>
          </p:nvPicPr>
          <p:blipFill>
            <a:blip r:embed="rId3"/>
            <a:stretch>
              <a:fillRect/>
            </a:stretch>
          </p:blipFill>
          <p:spPr>
            <a:xfrm>
              <a:off x="3867151" y="2228850"/>
              <a:ext cx="4978733" cy="2602283"/>
            </a:xfrm>
            <a:prstGeom prst="rect">
              <a:avLst/>
            </a:prstGeom>
            <a:ln w="12700">
              <a:solidFill>
                <a:schemeClr val="tx2"/>
              </a:solidFill>
            </a:ln>
          </p:spPr>
        </p:pic>
        <p:sp>
          <p:nvSpPr>
            <p:cNvPr id="14" name="Rectangle 13">
              <a:extLst>
                <a:ext uri="{FF2B5EF4-FFF2-40B4-BE49-F238E27FC236}">
                  <a16:creationId xmlns:a16="http://schemas.microsoft.com/office/drawing/2014/main" id="{9C8856F8-C624-41AF-90AC-DDDAE0FD25FA}"/>
                </a:ext>
              </a:extLst>
            </p:cNvPr>
            <p:cNvSpPr/>
            <p:nvPr/>
          </p:nvSpPr>
          <p:spPr>
            <a:xfrm>
              <a:off x="3867151" y="4039564"/>
              <a:ext cx="2547156" cy="300942"/>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24597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214CA-D3E5-D1F0-B2AF-22A4CC1B6D8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32876F-7A51-94E6-8A43-568B697843FF}"/>
              </a:ext>
            </a:extLst>
          </p:cNvPr>
          <p:cNvSpPr>
            <a:spLocks noGrp="1"/>
          </p:cNvSpPr>
          <p:nvPr>
            <p:ph type="sldNum" sz="quarter" idx="14"/>
          </p:nvPr>
        </p:nvSpPr>
        <p:spPr/>
        <p:txBody>
          <a:bodyPr/>
          <a:lstStyle/>
          <a:p>
            <a:fld id="{11F27F3A-B3E9-41ED-AF8F-A365F10BB65F}" type="slidenum">
              <a:rPr lang="en-US" smtClean="0"/>
              <a:pPr/>
              <a:t>16</a:t>
            </a:fld>
            <a:endParaRPr lang="en-US" dirty="0"/>
          </a:p>
        </p:txBody>
      </p:sp>
      <p:sp>
        <p:nvSpPr>
          <p:cNvPr id="4" name="Title 3">
            <a:extLst>
              <a:ext uri="{FF2B5EF4-FFF2-40B4-BE49-F238E27FC236}">
                <a16:creationId xmlns:a16="http://schemas.microsoft.com/office/drawing/2014/main" id="{32034D65-F6A7-582C-5809-FED3A6A47C48}"/>
              </a:ext>
            </a:extLst>
          </p:cNvPr>
          <p:cNvSpPr>
            <a:spLocks noGrp="1"/>
          </p:cNvSpPr>
          <p:nvPr>
            <p:ph type="title"/>
          </p:nvPr>
        </p:nvSpPr>
        <p:spPr>
          <a:xfrm>
            <a:off x="363363" y="2405641"/>
            <a:ext cx="2591789" cy="548640"/>
          </a:xfrm>
        </p:spPr>
        <p:txBody>
          <a:bodyPr/>
          <a:lstStyle/>
          <a:p>
            <a:r>
              <a:rPr lang="en-US" dirty="0"/>
              <a:t>Carbapenem Resistance  Results </a:t>
            </a:r>
            <a:br>
              <a:rPr lang="en-US" dirty="0"/>
            </a:br>
            <a:r>
              <a:rPr lang="en-US" dirty="0"/>
              <a:t>in NCEDSS</a:t>
            </a:r>
            <a:br>
              <a:rPr lang="en-US" dirty="0"/>
            </a:br>
            <a:endParaRPr lang="en-US" dirty="0"/>
          </a:p>
        </p:txBody>
      </p:sp>
      <p:sp>
        <p:nvSpPr>
          <p:cNvPr id="5" name="Text Placeholder 4">
            <a:extLst>
              <a:ext uri="{FF2B5EF4-FFF2-40B4-BE49-F238E27FC236}">
                <a16:creationId xmlns:a16="http://schemas.microsoft.com/office/drawing/2014/main" id="{E94BF043-1F18-E683-1507-0BB261B64388}"/>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5C0F0339-DAEF-527A-750C-147FC39BFF6A}"/>
              </a:ext>
            </a:extLst>
          </p:cNvPr>
          <p:cNvSpPr>
            <a:spLocks noGrp="1"/>
          </p:cNvSpPr>
          <p:nvPr>
            <p:ph type="body" sz="quarter" idx="16"/>
          </p:nvPr>
        </p:nvSpPr>
        <p:spPr/>
        <p:txBody>
          <a:bodyPr/>
          <a:lstStyle/>
          <a:p>
            <a:endParaRPr lang="en-US" dirty="0"/>
          </a:p>
        </p:txBody>
      </p:sp>
      <p:grpSp>
        <p:nvGrpSpPr>
          <p:cNvPr id="15" name="Group 14">
            <a:extLst>
              <a:ext uri="{FF2B5EF4-FFF2-40B4-BE49-F238E27FC236}">
                <a16:creationId xmlns:a16="http://schemas.microsoft.com/office/drawing/2014/main" id="{8D7CB92B-D133-6214-7116-CC3DA7023EF0}"/>
              </a:ext>
            </a:extLst>
          </p:cNvPr>
          <p:cNvGrpSpPr/>
          <p:nvPr/>
        </p:nvGrpSpPr>
        <p:grpSpPr>
          <a:xfrm>
            <a:off x="3874087" y="1694827"/>
            <a:ext cx="4999038" cy="3282488"/>
            <a:chOff x="5209290" y="1498812"/>
            <a:chExt cx="6665384" cy="4376651"/>
          </a:xfrm>
        </p:grpSpPr>
        <p:pic>
          <p:nvPicPr>
            <p:cNvPr id="11" name="Picture 10" descr="Table&#10;&#10;Description automatically generated with medium confidence">
              <a:extLst>
                <a:ext uri="{FF2B5EF4-FFF2-40B4-BE49-F238E27FC236}">
                  <a16:creationId xmlns:a16="http://schemas.microsoft.com/office/drawing/2014/main" id="{E9524280-4FE8-6347-CF6E-15901C088B2A}"/>
                </a:ext>
              </a:extLst>
            </p:cNvPr>
            <p:cNvPicPr>
              <a:picLocks noChangeAspect="1"/>
            </p:cNvPicPr>
            <p:nvPr/>
          </p:nvPicPr>
          <p:blipFill rotWithShape="1">
            <a:blip r:embed="rId3">
              <a:extLst>
                <a:ext uri="{28A0092B-C50C-407E-A947-70E740481C1C}">
                  <a14:useLocalDpi xmlns:a14="http://schemas.microsoft.com/office/drawing/2010/main" val="0"/>
                </a:ext>
              </a:extLst>
            </a:blip>
            <a:srcRect t="1443"/>
            <a:stretch/>
          </p:blipFill>
          <p:spPr bwMode="auto">
            <a:xfrm>
              <a:off x="5209290" y="1498812"/>
              <a:ext cx="6665384" cy="4376651"/>
            </a:xfrm>
            <a:prstGeom prst="rect">
              <a:avLst/>
            </a:prstGeom>
            <a:ln w="12700">
              <a:solidFill>
                <a:schemeClr val="tx2"/>
              </a:solid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4240A86-E67F-98CE-B142-F4AA93D5E027}"/>
                </a:ext>
              </a:extLst>
            </p:cNvPr>
            <p:cNvSpPr/>
            <p:nvPr/>
          </p:nvSpPr>
          <p:spPr>
            <a:xfrm>
              <a:off x="5273458" y="4609578"/>
              <a:ext cx="3225452" cy="225469"/>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A70809D0-AA64-17AC-E44E-511C2E716CA8}"/>
                </a:ext>
              </a:extLst>
            </p:cNvPr>
            <p:cNvSpPr/>
            <p:nvPr/>
          </p:nvSpPr>
          <p:spPr>
            <a:xfrm>
              <a:off x="5269381" y="4070609"/>
              <a:ext cx="3225452" cy="225469"/>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13FD74BD-CC76-E429-02F6-4D2E40C7F03E}"/>
                </a:ext>
              </a:extLst>
            </p:cNvPr>
            <p:cNvSpPr/>
            <p:nvPr/>
          </p:nvSpPr>
          <p:spPr>
            <a:xfrm>
              <a:off x="5273458" y="4354982"/>
              <a:ext cx="3225452" cy="225469"/>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205592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D0706-CB62-B1D4-1271-C2774899ED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8E2E4F-DE94-7B5E-4DA8-AF37178F7DD9}"/>
              </a:ext>
            </a:extLst>
          </p:cNvPr>
          <p:cNvSpPr>
            <a:spLocks noGrp="1"/>
          </p:cNvSpPr>
          <p:nvPr>
            <p:ph type="title"/>
          </p:nvPr>
        </p:nvSpPr>
        <p:spPr>
          <a:xfrm>
            <a:off x="166492" y="2739646"/>
            <a:ext cx="2591789" cy="548640"/>
          </a:xfrm>
        </p:spPr>
        <p:txBody>
          <a:bodyPr/>
          <a:lstStyle/>
          <a:p>
            <a:r>
              <a:rPr lang="en-US" dirty="0" err="1"/>
              <a:t>Carbapenemase</a:t>
            </a:r>
            <a:r>
              <a:rPr lang="en-US" dirty="0"/>
              <a:t> Results in NCEDSS</a:t>
            </a:r>
            <a:br>
              <a:rPr lang="en-US" dirty="0"/>
            </a:br>
            <a:endParaRPr lang="en-US" dirty="0"/>
          </a:p>
        </p:txBody>
      </p:sp>
      <p:sp>
        <p:nvSpPr>
          <p:cNvPr id="5" name="Text Placeholder 4">
            <a:extLst>
              <a:ext uri="{FF2B5EF4-FFF2-40B4-BE49-F238E27FC236}">
                <a16:creationId xmlns:a16="http://schemas.microsoft.com/office/drawing/2014/main" id="{D5C4C63A-1CB7-80FF-16A3-3038AE7BFE00}"/>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4088C4AE-EBC6-B240-970C-1D5EE82D160A}"/>
              </a:ext>
            </a:extLst>
          </p:cNvPr>
          <p:cNvSpPr>
            <a:spLocks noGrp="1"/>
          </p:cNvSpPr>
          <p:nvPr>
            <p:ph type="body" sz="quarter" idx="16"/>
          </p:nvPr>
        </p:nvSpPr>
        <p:spPr/>
        <p:txBody>
          <a:bodyPr/>
          <a:lstStyle/>
          <a:p>
            <a:endParaRPr lang="en-US" dirty="0"/>
          </a:p>
        </p:txBody>
      </p:sp>
      <p:sp>
        <p:nvSpPr>
          <p:cNvPr id="3" name="Slide Number Placeholder 2">
            <a:extLst>
              <a:ext uri="{FF2B5EF4-FFF2-40B4-BE49-F238E27FC236}">
                <a16:creationId xmlns:a16="http://schemas.microsoft.com/office/drawing/2014/main" id="{CE697FE0-DF23-1382-BC3C-122EC0C8EA8F}"/>
              </a:ext>
            </a:extLst>
          </p:cNvPr>
          <p:cNvSpPr>
            <a:spLocks noGrp="1"/>
          </p:cNvSpPr>
          <p:nvPr>
            <p:ph type="sldNum" sz="quarter" idx="14"/>
          </p:nvPr>
        </p:nvSpPr>
        <p:spPr/>
        <p:txBody>
          <a:bodyPr/>
          <a:lstStyle/>
          <a:p>
            <a:fld id="{11F27F3A-B3E9-41ED-AF8F-A365F10BB65F}" type="slidenum">
              <a:rPr lang="en-US" smtClean="0"/>
              <a:pPr/>
              <a:t>17</a:t>
            </a:fld>
            <a:endParaRPr lang="en-US" dirty="0"/>
          </a:p>
        </p:txBody>
      </p:sp>
      <p:grpSp>
        <p:nvGrpSpPr>
          <p:cNvPr id="16" name="Group 15">
            <a:extLst>
              <a:ext uri="{FF2B5EF4-FFF2-40B4-BE49-F238E27FC236}">
                <a16:creationId xmlns:a16="http://schemas.microsoft.com/office/drawing/2014/main" id="{02475236-A25A-B2B0-CD3E-3ECAF9CE7023}"/>
              </a:ext>
            </a:extLst>
          </p:cNvPr>
          <p:cNvGrpSpPr/>
          <p:nvPr/>
        </p:nvGrpSpPr>
        <p:grpSpPr>
          <a:xfrm>
            <a:off x="3666146" y="3969635"/>
            <a:ext cx="5311362" cy="942540"/>
            <a:chOff x="4856879" y="527711"/>
            <a:chExt cx="7081816" cy="1256720"/>
          </a:xfrm>
        </p:grpSpPr>
        <p:pic>
          <p:nvPicPr>
            <p:cNvPr id="12" name="Picture 11" descr="Text, letter&#10;&#10;Description automatically generated">
              <a:extLst>
                <a:ext uri="{FF2B5EF4-FFF2-40B4-BE49-F238E27FC236}">
                  <a16:creationId xmlns:a16="http://schemas.microsoft.com/office/drawing/2014/main" id="{42547D8E-D9E8-2DBD-1CD1-AAF149B6B8C8}"/>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856879" y="527711"/>
              <a:ext cx="7081816" cy="1256720"/>
            </a:xfrm>
            <a:prstGeom prst="rect">
              <a:avLst/>
            </a:prstGeom>
            <a:ln w="12700">
              <a:solidFill>
                <a:schemeClr val="tx2"/>
              </a:solidFill>
            </a:ln>
          </p:spPr>
        </p:pic>
        <p:sp>
          <p:nvSpPr>
            <p:cNvPr id="13" name="Rectangle 12">
              <a:extLst>
                <a:ext uri="{FF2B5EF4-FFF2-40B4-BE49-F238E27FC236}">
                  <a16:creationId xmlns:a16="http://schemas.microsoft.com/office/drawing/2014/main" id="{938B698F-120F-39D6-F7A4-28F8DE9532C2}"/>
                </a:ext>
              </a:extLst>
            </p:cNvPr>
            <p:cNvSpPr/>
            <p:nvPr/>
          </p:nvSpPr>
          <p:spPr>
            <a:xfrm>
              <a:off x="4936497" y="1164920"/>
              <a:ext cx="4058433" cy="475989"/>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7" name="Picture 16" descr="Table&#10;&#10;Description automatically generated">
            <a:extLst>
              <a:ext uri="{FF2B5EF4-FFF2-40B4-BE49-F238E27FC236}">
                <a16:creationId xmlns:a16="http://schemas.microsoft.com/office/drawing/2014/main" id="{C92B579D-79DD-D688-DA89-CCB5D46E7DD5}"/>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Lst>
          </a:blip>
          <a:srcRect t="58870" r="-16"/>
          <a:stretch/>
        </p:blipFill>
        <p:spPr bwMode="auto">
          <a:xfrm>
            <a:off x="3666146" y="2459954"/>
            <a:ext cx="5311362" cy="988733"/>
          </a:xfrm>
          <a:prstGeom prst="rect">
            <a:avLst/>
          </a:prstGeom>
          <a:ln w="12700">
            <a:solidFill>
              <a:schemeClr val="tx2"/>
            </a:solidFill>
          </a:ln>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C65E892D-13EF-6D15-3432-17E18D1EA6CF}"/>
              </a:ext>
            </a:extLst>
          </p:cNvPr>
          <p:cNvSpPr/>
          <p:nvPr/>
        </p:nvSpPr>
        <p:spPr>
          <a:xfrm>
            <a:off x="3786481" y="3013966"/>
            <a:ext cx="3390933" cy="323438"/>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10630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705C1-C778-2B2F-EAF5-6779D4A095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EF9C35-2D3E-38CD-8474-F10BEDCF2506}"/>
              </a:ext>
            </a:extLst>
          </p:cNvPr>
          <p:cNvSpPr>
            <a:spLocks noGrp="1"/>
          </p:cNvSpPr>
          <p:nvPr>
            <p:ph type="title"/>
          </p:nvPr>
        </p:nvSpPr>
        <p:spPr>
          <a:xfrm>
            <a:off x="278295" y="2809745"/>
            <a:ext cx="2772554" cy="2155362"/>
          </a:xfrm>
        </p:spPr>
        <p:txBody>
          <a:bodyPr/>
          <a:lstStyle/>
          <a:p>
            <a:r>
              <a:rPr lang="en-US" dirty="0"/>
              <a:t>Carbapenemase Results in NCEDSS</a:t>
            </a:r>
            <a:br>
              <a:rPr lang="en-US" dirty="0"/>
            </a:br>
            <a:endParaRPr lang="en-US" dirty="0"/>
          </a:p>
        </p:txBody>
      </p:sp>
      <p:sp>
        <p:nvSpPr>
          <p:cNvPr id="5" name="Text Placeholder 4">
            <a:extLst>
              <a:ext uri="{FF2B5EF4-FFF2-40B4-BE49-F238E27FC236}">
                <a16:creationId xmlns:a16="http://schemas.microsoft.com/office/drawing/2014/main" id="{68E5B435-2FE2-1A74-2044-08B4028DE658}"/>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A15C56D2-6E1E-034E-BDDA-523548EA3FE0}"/>
              </a:ext>
            </a:extLst>
          </p:cNvPr>
          <p:cNvSpPr>
            <a:spLocks noGrp="1"/>
          </p:cNvSpPr>
          <p:nvPr>
            <p:ph type="body" sz="quarter" idx="16"/>
          </p:nvPr>
        </p:nvSpPr>
        <p:spPr/>
        <p:txBody>
          <a:bodyPr/>
          <a:lstStyle/>
          <a:p>
            <a:endParaRPr lang="en-US" dirty="0"/>
          </a:p>
        </p:txBody>
      </p:sp>
      <p:sp>
        <p:nvSpPr>
          <p:cNvPr id="3" name="Slide Number Placeholder 2">
            <a:extLst>
              <a:ext uri="{FF2B5EF4-FFF2-40B4-BE49-F238E27FC236}">
                <a16:creationId xmlns:a16="http://schemas.microsoft.com/office/drawing/2014/main" id="{F4C8FFF3-227C-B1DD-F3AF-8B0131EF22D7}"/>
              </a:ext>
            </a:extLst>
          </p:cNvPr>
          <p:cNvSpPr>
            <a:spLocks noGrp="1"/>
          </p:cNvSpPr>
          <p:nvPr>
            <p:ph type="sldNum" sz="quarter" idx="14"/>
          </p:nvPr>
        </p:nvSpPr>
        <p:spPr/>
        <p:txBody>
          <a:bodyPr/>
          <a:lstStyle/>
          <a:p>
            <a:fld id="{11F27F3A-B3E9-41ED-AF8F-A365F10BB65F}" type="slidenum">
              <a:rPr lang="en-US" smtClean="0"/>
              <a:pPr/>
              <a:t>18</a:t>
            </a:fld>
            <a:endParaRPr lang="en-US" dirty="0"/>
          </a:p>
        </p:txBody>
      </p:sp>
      <p:grpSp>
        <p:nvGrpSpPr>
          <p:cNvPr id="8" name="Group 7">
            <a:extLst>
              <a:ext uri="{FF2B5EF4-FFF2-40B4-BE49-F238E27FC236}">
                <a16:creationId xmlns:a16="http://schemas.microsoft.com/office/drawing/2014/main" id="{63A0857A-ACC0-8D50-35CA-62581A4AFE62}"/>
              </a:ext>
            </a:extLst>
          </p:cNvPr>
          <p:cNvGrpSpPr/>
          <p:nvPr/>
        </p:nvGrpSpPr>
        <p:grpSpPr>
          <a:xfrm>
            <a:off x="3578222" y="1860449"/>
            <a:ext cx="5287483" cy="3661601"/>
            <a:chOff x="4868403" y="1570035"/>
            <a:chExt cx="7081815" cy="4122736"/>
          </a:xfrm>
        </p:grpSpPr>
        <p:pic>
          <p:nvPicPr>
            <p:cNvPr id="9" name="Picture 8" descr="Graphical user interface, text, application, email&#10;&#10;Description automatically generated">
              <a:extLst>
                <a:ext uri="{FF2B5EF4-FFF2-40B4-BE49-F238E27FC236}">
                  <a16:creationId xmlns:a16="http://schemas.microsoft.com/office/drawing/2014/main" id="{AE4308D6-E2A1-7559-E00F-7F136B0D5506}"/>
                </a:ext>
              </a:extLst>
            </p:cNvPr>
            <p:cNvPicPr>
              <a:picLocks noChangeAspect="1"/>
            </p:cNvPicPr>
            <p:nvPr/>
          </p:nvPicPr>
          <p:blipFill>
            <a:blip r:embed="rId3"/>
            <a:stretch>
              <a:fillRect/>
            </a:stretch>
          </p:blipFill>
          <p:spPr>
            <a:xfrm>
              <a:off x="4868403" y="1570035"/>
              <a:ext cx="7081815" cy="4122736"/>
            </a:xfrm>
            <a:prstGeom prst="rect">
              <a:avLst/>
            </a:prstGeom>
            <a:ln w="12700">
              <a:solidFill>
                <a:schemeClr val="tx2"/>
              </a:solidFill>
            </a:ln>
          </p:spPr>
        </p:pic>
        <p:sp>
          <p:nvSpPr>
            <p:cNvPr id="10" name="Rectangle 9">
              <a:extLst>
                <a:ext uri="{FF2B5EF4-FFF2-40B4-BE49-F238E27FC236}">
                  <a16:creationId xmlns:a16="http://schemas.microsoft.com/office/drawing/2014/main" id="{1B80ECF2-414A-02D1-C5FB-B247B8465936}"/>
                </a:ext>
              </a:extLst>
            </p:cNvPr>
            <p:cNvSpPr/>
            <p:nvPr/>
          </p:nvSpPr>
          <p:spPr>
            <a:xfrm>
              <a:off x="7331056" y="2313140"/>
              <a:ext cx="4249256" cy="580373"/>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235A95-9A79-F928-56A6-68339ECD0147}"/>
                </a:ext>
              </a:extLst>
            </p:cNvPr>
            <p:cNvSpPr/>
            <p:nvPr/>
          </p:nvSpPr>
          <p:spPr>
            <a:xfrm>
              <a:off x="7331056" y="4823730"/>
              <a:ext cx="4249256" cy="580373"/>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217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AE23D-7ABC-D83C-CC5B-75EE257D26A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2B43F1-FEE2-956D-960F-F3592F12B627}"/>
              </a:ext>
            </a:extLst>
          </p:cNvPr>
          <p:cNvSpPr>
            <a:spLocks noGrp="1"/>
          </p:cNvSpPr>
          <p:nvPr>
            <p:ph type="sldNum" sz="quarter" idx="14"/>
          </p:nvPr>
        </p:nvSpPr>
        <p:spPr/>
        <p:txBody>
          <a:bodyPr/>
          <a:lstStyle/>
          <a:p>
            <a:fld id="{11F27F3A-B3E9-41ED-AF8F-A365F10BB65F}" type="slidenum">
              <a:rPr lang="en-US"/>
              <a:pPr/>
              <a:t>19</a:t>
            </a:fld>
            <a:endParaRPr lang="en-US" dirty="0"/>
          </a:p>
        </p:txBody>
      </p:sp>
      <p:sp>
        <p:nvSpPr>
          <p:cNvPr id="2" name="Title 1">
            <a:extLst>
              <a:ext uri="{FF2B5EF4-FFF2-40B4-BE49-F238E27FC236}">
                <a16:creationId xmlns:a16="http://schemas.microsoft.com/office/drawing/2014/main" id="{D25725D2-C574-BF27-5F5E-1D0E6DE014DD}"/>
              </a:ext>
            </a:extLst>
          </p:cNvPr>
          <p:cNvSpPr>
            <a:spLocks noGrp="1"/>
          </p:cNvSpPr>
          <p:nvPr>
            <p:ph type="title"/>
          </p:nvPr>
        </p:nvSpPr>
        <p:spPr>
          <a:xfrm>
            <a:off x="278295" y="2320724"/>
            <a:ext cx="2591789" cy="548640"/>
          </a:xfrm>
        </p:spPr>
        <p:txBody>
          <a:bodyPr/>
          <a:lstStyle/>
          <a:p>
            <a:r>
              <a:rPr lang="en-US" dirty="0"/>
              <a:t>North Carolina Communicable Disease Manual Resources</a:t>
            </a:r>
            <a:br>
              <a:rPr lang="en-US" dirty="0"/>
            </a:br>
            <a:endParaRPr lang="en-US" dirty="0"/>
          </a:p>
        </p:txBody>
      </p:sp>
      <p:sp>
        <p:nvSpPr>
          <p:cNvPr id="5" name="Text Placeholder 4">
            <a:extLst>
              <a:ext uri="{FF2B5EF4-FFF2-40B4-BE49-F238E27FC236}">
                <a16:creationId xmlns:a16="http://schemas.microsoft.com/office/drawing/2014/main" id="{16FCD100-21F6-16CD-8D7B-97C8ECB84807}"/>
              </a:ext>
            </a:extLst>
          </p:cNvPr>
          <p:cNvSpPr>
            <a:spLocks noGrp="1"/>
          </p:cNvSpPr>
          <p:nvPr>
            <p:ph type="body" sz="quarter" idx="15"/>
          </p:nvPr>
        </p:nvSpPr>
        <p:spPr>
          <a:xfrm>
            <a:off x="3867392" y="2103120"/>
            <a:ext cx="4998554" cy="4169664"/>
          </a:xfrm>
        </p:spPr>
        <p:txBody>
          <a:bodyPr/>
          <a:lstStyle/>
          <a:p>
            <a:pPr marL="433090" indent="-285750"/>
            <a:r>
              <a:rPr lang="en-US" sz="1800" dirty="0">
                <a:hlinkClick r:id="" action="ppaction://noaction"/>
              </a:rPr>
              <a:t>CPO Case Definition</a:t>
            </a:r>
            <a:r>
              <a:rPr lang="en-US" sz="1800" dirty="0"/>
              <a:t> </a:t>
            </a:r>
          </a:p>
          <a:p>
            <a:pPr marL="433090" indent="-285750"/>
            <a:r>
              <a:rPr lang="en-US" sz="1800" dirty="0">
                <a:hlinkClick r:id="" action="ppaction://noaction"/>
              </a:rPr>
              <a:t>Algorithm for New Cases </a:t>
            </a:r>
          </a:p>
          <a:p>
            <a:pPr marL="433090" indent="-285750"/>
            <a:r>
              <a:rPr lang="en-US" sz="1800" dirty="0">
                <a:hlinkClick r:id="" action="ppaction://noaction"/>
              </a:rPr>
              <a:t>CPO Guidance for LHD Staff</a:t>
            </a:r>
          </a:p>
          <a:p>
            <a:pPr marL="433090" indent="-285750"/>
            <a:r>
              <a:rPr lang="en-US" sz="1800" dirty="0">
                <a:hlinkClick r:id="" action="ppaction://noaction"/>
              </a:rPr>
              <a:t>CPO investigation Steps</a:t>
            </a:r>
            <a:endParaRPr lang="en-US" sz="1800" dirty="0"/>
          </a:p>
        </p:txBody>
      </p:sp>
      <p:sp>
        <p:nvSpPr>
          <p:cNvPr id="9" name="Text Placeholder 8">
            <a:extLst>
              <a:ext uri="{FF2B5EF4-FFF2-40B4-BE49-F238E27FC236}">
                <a16:creationId xmlns:a16="http://schemas.microsoft.com/office/drawing/2014/main" id="{4B04CA7A-06DA-A0DB-F1FB-D921F57FF045}"/>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92758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C5BB0B-EF65-E880-1185-F3A7EFBAB897}"/>
              </a:ext>
            </a:extLst>
          </p:cNvPr>
          <p:cNvSpPr>
            <a:spLocks noGrp="1"/>
          </p:cNvSpPr>
          <p:nvPr>
            <p:ph type="body" sz="quarter" idx="10"/>
          </p:nvPr>
        </p:nvSpPr>
        <p:spPr/>
        <p:txBody>
          <a:bodyPr/>
          <a:lstStyle/>
          <a:p>
            <a:r>
              <a:rPr lang="en-US" dirty="0"/>
              <a:t>Welcome</a:t>
            </a:r>
          </a:p>
        </p:txBody>
      </p:sp>
      <p:sp>
        <p:nvSpPr>
          <p:cNvPr id="3" name="Text Placeholder 2">
            <a:extLst>
              <a:ext uri="{FF2B5EF4-FFF2-40B4-BE49-F238E27FC236}">
                <a16:creationId xmlns:a16="http://schemas.microsoft.com/office/drawing/2014/main" id="{490F214A-8073-2B40-4DD8-A7468DEAA762}"/>
              </a:ext>
            </a:extLst>
          </p:cNvPr>
          <p:cNvSpPr>
            <a:spLocks noGrp="1"/>
          </p:cNvSpPr>
          <p:nvPr>
            <p:ph type="body" sz="quarter" idx="11"/>
          </p:nvPr>
        </p:nvSpPr>
        <p:spPr/>
        <p:txBody>
          <a:bodyPr/>
          <a:lstStyle/>
          <a:p>
            <a:r>
              <a:rPr lang="en-US" dirty="0"/>
              <a:t>Dr. </a:t>
            </a:r>
            <a:r>
              <a:rPr lang="en-US"/>
              <a:t>Megan Davies</a:t>
            </a:r>
          </a:p>
        </p:txBody>
      </p:sp>
      <p:sp>
        <p:nvSpPr>
          <p:cNvPr id="4" name="Text Placeholder 3">
            <a:extLst>
              <a:ext uri="{FF2B5EF4-FFF2-40B4-BE49-F238E27FC236}">
                <a16:creationId xmlns:a16="http://schemas.microsoft.com/office/drawing/2014/main" id="{CFAD3B55-2E90-61D7-AF18-30796979597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37441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C568C-BE5A-D418-25D9-8D43A4376A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CEEBFD4-8AE4-9C21-20D6-01FBFB319B72}"/>
              </a:ext>
              <a:ext uri="{C183D7F6-B498-43B3-948B-1728B52AA6E4}">
                <adec:decorative xmlns:adec="http://schemas.microsoft.com/office/drawing/2017/decorative" val="1"/>
              </a:ext>
            </a:extLst>
          </p:cNvPr>
          <p:cNvSpPr/>
          <p:nvPr/>
        </p:nvSpPr>
        <p:spPr>
          <a:xfrm rot="5400000">
            <a:off x="2535767" y="-2535765"/>
            <a:ext cx="4072467" cy="9143999"/>
          </a:xfrm>
          <a:prstGeom prst="rect">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1">
            <a:extLst>
              <a:ext uri="{FF2B5EF4-FFF2-40B4-BE49-F238E27FC236}">
                <a16:creationId xmlns:a16="http://schemas.microsoft.com/office/drawing/2014/main" id="{A4080BAB-9FB7-B72F-D994-33545EC0453A}"/>
              </a:ext>
            </a:extLst>
          </p:cNvPr>
          <p:cNvSpPr txBox="1">
            <a:spLocks/>
          </p:cNvSpPr>
          <p:nvPr/>
        </p:nvSpPr>
        <p:spPr>
          <a:xfrm>
            <a:off x="571500" y="2655106"/>
            <a:ext cx="5561076" cy="14173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a:lnSpc>
                <a:spcPct val="100000"/>
              </a:lnSpc>
            </a:pPr>
            <a:r>
              <a:rPr lang="en-US" sz="3000" dirty="0">
                <a:solidFill>
                  <a:schemeClr val="bg1"/>
                </a:solidFill>
              </a:rPr>
              <a:t>Infection Prevention: Conducting On-Site Visits</a:t>
            </a:r>
          </a:p>
          <a:p>
            <a:pPr>
              <a:lnSpc>
                <a:spcPct val="100000"/>
              </a:lnSpc>
            </a:pPr>
            <a:endParaRPr lang="en-US" sz="3000" dirty="0">
              <a:solidFill>
                <a:schemeClr val="bg1"/>
              </a:solidFill>
            </a:endParaRPr>
          </a:p>
          <a:p>
            <a:endParaRPr lang="en-US" sz="3000" dirty="0">
              <a:solidFill>
                <a:schemeClr val="bg1"/>
              </a:solidFill>
            </a:endParaRPr>
          </a:p>
        </p:txBody>
      </p:sp>
      <p:sp>
        <p:nvSpPr>
          <p:cNvPr id="6" name="Text Placeholder 4">
            <a:extLst>
              <a:ext uri="{FF2B5EF4-FFF2-40B4-BE49-F238E27FC236}">
                <a16:creationId xmlns:a16="http://schemas.microsoft.com/office/drawing/2014/main" id="{BE6A2FAB-F7CD-6CAC-E800-99ECCB5B910B}"/>
              </a:ext>
            </a:extLst>
          </p:cNvPr>
          <p:cNvSpPr txBox="1">
            <a:spLocks/>
          </p:cNvSpPr>
          <p:nvPr/>
        </p:nvSpPr>
        <p:spPr>
          <a:xfrm>
            <a:off x="444178" y="4202548"/>
            <a:ext cx="10005951" cy="1458258"/>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0" i="1" dirty="0">
                <a:latin typeface="+mn-lt"/>
                <a:ea typeface="+mn-ea"/>
                <a:cs typeface="+mn-cs"/>
              </a:rPr>
              <a:t>Taylor Breeyear, MPH, BSN, RN, CIC</a:t>
            </a:r>
          </a:p>
        </p:txBody>
      </p:sp>
      <p:sp>
        <p:nvSpPr>
          <p:cNvPr id="4" name="Footer Placeholder 3">
            <a:extLst>
              <a:ext uri="{FF2B5EF4-FFF2-40B4-BE49-F238E27FC236}">
                <a16:creationId xmlns:a16="http://schemas.microsoft.com/office/drawing/2014/main" id="{BA1ED5EB-96AC-4C7C-A018-E38C5ADC91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C4A9CC-DF33-2836-57E1-CD00D0B48E9F}"/>
              </a:ext>
            </a:extLst>
          </p:cNvPr>
          <p:cNvSpPr>
            <a:spLocks noGrp="1"/>
          </p:cNvSpPr>
          <p:nvPr>
            <p:ph type="sldNum" sz="quarter" idx="12"/>
          </p:nvPr>
        </p:nvSpPr>
        <p:spPr/>
        <p:txBody>
          <a:bodyPr/>
          <a:lstStyle/>
          <a:p>
            <a:endParaRPr lang="en-US" dirty="0"/>
          </a:p>
        </p:txBody>
      </p:sp>
      <p:sp>
        <p:nvSpPr>
          <p:cNvPr id="11" name="TextBox 10">
            <a:extLst>
              <a:ext uri="{FF2B5EF4-FFF2-40B4-BE49-F238E27FC236}">
                <a16:creationId xmlns:a16="http://schemas.microsoft.com/office/drawing/2014/main" id="{A89FE59D-B485-519C-4F96-AC5EFBBDDE5E}"/>
              </a:ext>
            </a:extLst>
          </p:cNvPr>
          <p:cNvSpPr txBox="1"/>
          <p:nvPr/>
        </p:nvSpPr>
        <p:spPr>
          <a:xfrm>
            <a:off x="3786553" y="6629467"/>
            <a:ext cx="5357446" cy="19620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675"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675" b="1" i="0" u="none" strike="noStrike" kern="1200" cap="none" spc="0" normalizeH="0" baseline="0" noProof="0" dirty="0">
              <a:ln>
                <a:noFill/>
              </a:ln>
              <a:solidFill>
                <a:srgbClr val="003B70"/>
              </a:solidFill>
              <a:effectLst/>
              <a:uLnTx/>
              <a:uFillTx/>
              <a:latin typeface="Arial" panose="020B0604020202020204" pitchFamily="34" charset="0"/>
              <a:cs typeface="Arial" panose="020B0604020202020204" pitchFamily="34" charset="0"/>
            </a:endParaRPr>
          </a:p>
        </p:txBody>
      </p:sp>
      <p:sp>
        <p:nvSpPr>
          <p:cNvPr id="15" name="Flowchart: Connector 14">
            <a:extLst>
              <a:ext uri="{FF2B5EF4-FFF2-40B4-BE49-F238E27FC236}">
                <a16:creationId xmlns:a16="http://schemas.microsoft.com/office/drawing/2014/main" id="{0F8D1059-D47E-8150-934E-4E01B0834A8F}"/>
              </a:ext>
            </a:extLst>
          </p:cNvPr>
          <p:cNvSpPr/>
          <p:nvPr/>
        </p:nvSpPr>
        <p:spPr>
          <a:xfrm>
            <a:off x="5859379" y="1276146"/>
            <a:ext cx="2618153" cy="2571262"/>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Germ outline">
            <a:extLst>
              <a:ext uri="{FF2B5EF4-FFF2-40B4-BE49-F238E27FC236}">
                <a16:creationId xmlns:a16="http://schemas.microsoft.com/office/drawing/2014/main" id="{69BC0026-648A-26D0-82BF-EC20A3567B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6356" y="1664894"/>
            <a:ext cx="1887823" cy="1887823"/>
          </a:xfrm>
          <a:prstGeom prst="rect">
            <a:avLst/>
          </a:prstGeom>
        </p:spPr>
      </p:pic>
    </p:spTree>
    <p:extLst>
      <p:ext uri="{BB962C8B-B14F-4D97-AF65-F5344CB8AC3E}">
        <p14:creationId xmlns:p14="http://schemas.microsoft.com/office/powerpoint/2010/main" val="180210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9ED098-1DEE-6EBC-029A-155684E564D2}"/>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E03FFDC8-8BFC-41D9-70F2-FD43B778F5D0}"/>
              </a:ext>
            </a:extLst>
          </p:cNvPr>
          <p:cNvSpPr>
            <a:spLocks noGrp="1"/>
          </p:cNvSpPr>
          <p:nvPr>
            <p:ph type="title"/>
          </p:nvPr>
        </p:nvSpPr>
        <p:spPr/>
        <p:txBody>
          <a:bodyPr anchor="ctr">
            <a:normAutofit/>
          </a:bodyPr>
          <a:lstStyle/>
          <a:p>
            <a:r>
              <a:rPr lang="en-US" sz="3000" dirty="0">
                <a:solidFill>
                  <a:srgbClr val="7CA3DD"/>
                </a:solidFill>
              </a:rPr>
              <a:t>The Role of Public Health</a:t>
            </a:r>
          </a:p>
        </p:txBody>
      </p:sp>
      <p:graphicFrame>
        <p:nvGraphicFramePr>
          <p:cNvPr id="5" name="Content Placeholder 2">
            <a:extLst>
              <a:ext uri="{FF2B5EF4-FFF2-40B4-BE49-F238E27FC236}">
                <a16:creationId xmlns:a16="http://schemas.microsoft.com/office/drawing/2014/main" id="{A9D00AE5-13C8-B94A-A8DD-D3DE51CF5B11}"/>
              </a:ext>
            </a:extLst>
          </p:cNvPr>
          <p:cNvGraphicFramePr>
            <a:graphicFrameLocks noGrp="1"/>
          </p:cNvGraphicFramePr>
          <p:nvPr>
            <p:ph idx="4294967295"/>
            <p:extLst>
              <p:ext uri="{D42A27DB-BD31-4B8C-83A1-F6EECF244321}">
                <p14:modId xmlns:p14="http://schemas.microsoft.com/office/powerpoint/2010/main" val="1257077657"/>
              </p:ext>
            </p:extLst>
          </p:nvPr>
        </p:nvGraphicFramePr>
        <p:xfrm>
          <a:off x="473869" y="2231061"/>
          <a:ext cx="8196262" cy="3144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1970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49F0CD-A4EA-83D6-B714-9C52661033C3}"/>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71F84A9A-0188-6F4C-9D3B-5FA4C435FF9E}"/>
              </a:ext>
            </a:extLst>
          </p:cNvPr>
          <p:cNvSpPr>
            <a:spLocks noGrp="1"/>
          </p:cNvSpPr>
          <p:nvPr>
            <p:ph type="title"/>
          </p:nvPr>
        </p:nvSpPr>
        <p:spPr/>
        <p:txBody>
          <a:bodyPr>
            <a:normAutofit/>
          </a:bodyPr>
          <a:lstStyle/>
          <a:p>
            <a:r>
              <a:rPr lang="en-US"/>
              <a:t>Why are you there?</a:t>
            </a:r>
          </a:p>
        </p:txBody>
      </p:sp>
      <p:graphicFrame>
        <p:nvGraphicFramePr>
          <p:cNvPr id="18" name="Content Placeholder 2">
            <a:extLst>
              <a:ext uri="{FF2B5EF4-FFF2-40B4-BE49-F238E27FC236}">
                <a16:creationId xmlns:a16="http://schemas.microsoft.com/office/drawing/2014/main" id="{FF060DE1-FFB6-D568-8A78-45621EBDD4C7}"/>
              </a:ext>
            </a:extLst>
          </p:cNvPr>
          <p:cNvGraphicFramePr>
            <a:graphicFrameLocks noGrp="1"/>
          </p:cNvGraphicFramePr>
          <p:nvPr>
            <p:ph idx="4294967295"/>
            <p:extLst>
              <p:ext uri="{D42A27DB-BD31-4B8C-83A1-F6EECF244321}">
                <p14:modId xmlns:p14="http://schemas.microsoft.com/office/powerpoint/2010/main" val="1094083754"/>
              </p:ext>
            </p:extLst>
          </p:nvPr>
        </p:nvGraphicFramePr>
        <p:xfrm>
          <a:off x="640577" y="2321931"/>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020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1D7357-29D4-C728-114A-9EC511452D2D}"/>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2B3C5C18-2C1D-C066-8AEE-7B312E19B0B1}"/>
              </a:ext>
            </a:extLst>
          </p:cNvPr>
          <p:cNvSpPr>
            <a:spLocks noGrp="1"/>
          </p:cNvSpPr>
          <p:nvPr>
            <p:ph type="title"/>
          </p:nvPr>
        </p:nvSpPr>
        <p:spPr/>
        <p:txBody>
          <a:bodyPr anchor="ctr">
            <a:normAutofit/>
          </a:bodyPr>
          <a:lstStyle/>
          <a:p>
            <a:r>
              <a:rPr lang="en-US" sz="3000" dirty="0">
                <a:solidFill>
                  <a:srgbClr val="7CA3DD"/>
                </a:solidFill>
              </a:rPr>
              <a:t>Top Things to Look For</a:t>
            </a:r>
          </a:p>
        </p:txBody>
      </p:sp>
      <p:graphicFrame>
        <p:nvGraphicFramePr>
          <p:cNvPr id="5" name="Content Placeholder 2">
            <a:extLst>
              <a:ext uri="{FF2B5EF4-FFF2-40B4-BE49-F238E27FC236}">
                <a16:creationId xmlns:a16="http://schemas.microsoft.com/office/drawing/2014/main" id="{06BF0CB9-29BC-A202-FF98-04DB7C9515C7}"/>
              </a:ext>
            </a:extLst>
          </p:cNvPr>
          <p:cNvGraphicFramePr>
            <a:graphicFrameLocks noGrp="1"/>
          </p:cNvGraphicFramePr>
          <p:nvPr>
            <p:ph idx="4294967295"/>
            <p:extLst>
              <p:ext uri="{D42A27DB-BD31-4B8C-83A1-F6EECF244321}">
                <p14:modId xmlns:p14="http://schemas.microsoft.com/office/powerpoint/2010/main" val="2378553985"/>
              </p:ext>
            </p:extLst>
          </p:nvPr>
        </p:nvGraphicFramePr>
        <p:xfrm>
          <a:off x="151075" y="2086913"/>
          <a:ext cx="8841850" cy="3804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880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7D54-C435-0D6B-E90B-A781A07C3807}"/>
              </a:ext>
            </a:extLst>
          </p:cNvPr>
          <p:cNvSpPr>
            <a:spLocks noGrp="1"/>
          </p:cNvSpPr>
          <p:nvPr>
            <p:ph type="title"/>
          </p:nvPr>
        </p:nvSpPr>
        <p:spPr>
          <a:xfrm>
            <a:off x="333974" y="2880360"/>
            <a:ext cx="2591789" cy="548640"/>
          </a:xfrm>
        </p:spPr>
        <p:txBody>
          <a:bodyPr anchor="b">
            <a:normAutofit fontScale="90000"/>
          </a:bodyPr>
          <a:lstStyle/>
          <a:p>
            <a:r>
              <a:rPr lang="en-US" sz="3000" dirty="0">
                <a:solidFill>
                  <a:srgbClr val="FFFFFF"/>
                </a:solidFill>
              </a:rPr>
              <a:t>Standard Precautions</a:t>
            </a:r>
            <a:endParaRPr lang="en-US" dirty="0"/>
          </a:p>
        </p:txBody>
      </p:sp>
      <p:graphicFrame>
        <p:nvGraphicFramePr>
          <p:cNvPr id="5" name="Content Placeholder 2">
            <a:extLst>
              <a:ext uri="{FF2B5EF4-FFF2-40B4-BE49-F238E27FC236}">
                <a16:creationId xmlns:a16="http://schemas.microsoft.com/office/drawing/2014/main" id="{D5FEE41F-1A18-0D45-A5CE-A871BEE66909}"/>
              </a:ext>
            </a:extLst>
          </p:cNvPr>
          <p:cNvGraphicFramePr>
            <a:graphicFrameLocks noGrp="1"/>
          </p:cNvGraphicFramePr>
          <p:nvPr>
            <p:ph idx="4294967295"/>
            <p:extLst>
              <p:ext uri="{D42A27DB-BD31-4B8C-83A1-F6EECF244321}">
                <p14:modId xmlns:p14="http://schemas.microsoft.com/office/powerpoint/2010/main" val="2374410971"/>
              </p:ext>
            </p:extLst>
          </p:nvPr>
        </p:nvGraphicFramePr>
        <p:xfrm>
          <a:off x="3058320" y="840899"/>
          <a:ext cx="6319837" cy="5176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4085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568D58-28F9-DC2D-9AA3-3040691DF2BC}"/>
              </a:ext>
            </a:extLst>
          </p:cNvPr>
          <p:cNvSpPr>
            <a:spLocks noGrp="1"/>
          </p:cNvSpPr>
          <p:nvPr>
            <p:ph type="body" sz="quarter" idx="11"/>
          </p:nvPr>
        </p:nvSpPr>
        <p:spPr/>
        <p:txBody>
          <a:bodyPr/>
          <a:lstStyle/>
          <a:p>
            <a:endParaRPr lang="en-US" dirty="0"/>
          </a:p>
        </p:txBody>
      </p:sp>
      <p:sp>
        <p:nvSpPr>
          <p:cNvPr id="2" name="Title 1">
            <a:extLst>
              <a:ext uri="{FF2B5EF4-FFF2-40B4-BE49-F238E27FC236}">
                <a16:creationId xmlns:a16="http://schemas.microsoft.com/office/drawing/2014/main" id="{B811C992-F5AB-2B2A-543D-2B37939E30E2}"/>
              </a:ext>
            </a:extLst>
          </p:cNvPr>
          <p:cNvSpPr>
            <a:spLocks noGrp="1"/>
          </p:cNvSpPr>
          <p:nvPr>
            <p:ph type="title"/>
          </p:nvPr>
        </p:nvSpPr>
        <p:spPr/>
        <p:txBody>
          <a:bodyPr>
            <a:normAutofit/>
          </a:bodyPr>
          <a:lstStyle/>
          <a:p>
            <a:r>
              <a:rPr lang="en-US"/>
              <a:t>Transmission-Based Precautions</a:t>
            </a:r>
          </a:p>
        </p:txBody>
      </p:sp>
      <p:graphicFrame>
        <p:nvGraphicFramePr>
          <p:cNvPr id="5" name="Content Placeholder 2">
            <a:extLst>
              <a:ext uri="{FF2B5EF4-FFF2-40B4-BE49-F238E27FC236}">
                <a16:creationId xmlns:a16="http://schemas.microsoft.com/office/drawing/2014/main" id="{F190C2F8-559D-DE65-4DF9-C5EC9EF3C885}"/>
              </a:ext>
            </a:extLst>
          </p:cNvPr>
          <p:cNvGraphicFramePr>
            <a:graphicFrameLocks noGrp="1"/>
          </p:cNvGraphicFramePr>
          <p:nvPr>
            <p:ph idx="4294967295"/>
            <p:extLst>
              <p:ext uri="{D42A27DB-BD31-4B8C-83A1-F6EECF244321}">
                <p14:modId xmlns:p14="http://schemas.microsoft.com/office/powerpoint/2010/main" val="3327370203"/>
              </p:ext>
            </p:extLst>
          </p:nvPr>
        </p:nvGraphicFramePr>
        <p:xfrm>
          <a:off x="628650" y="2049679"/>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TextBox 40">
            <a:extLst>
              <a:ext uri="{FF2B5EF4-FFF2-40B4-BE49-F238E27FC236}">
                <a16:creationId xmlns:a16="http://schemas.microsoft.com/office/drawing/2014/main" id="{8A0807C5-C9ED-5C89-7327-9B1AB7A0F430}"/>
              </a:ext>
            </a:extLst>
          </p:cNvPr>
          <p:cNvSpPr txBox="1"/>
          <p:nvPr/>
        </p:nvSpPr>
        <p:spPr>
          <a:xfrm>
            <a:off x="1089211" y="5491443"/>
            <a:ext cx="1782575"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350" dirty="0"/>
              <a:t>*Enteric Precautions</a:t>
            </a:r>
          </a:p>
          <a:p>
            <a:pPr algn="ctr"/>
            <a:r>
              <a:rPr lang="en-US" sz="1350" dirty="0"/>
              <a:t>Use soap and water</a:t>
            </a:r>
          </a:p>
        </p:txBody>
      </p:sp>
    </p:spTree>
    <p:extLst>
      <p:ext uri="{BB962C8B-B14F-4D97-AF65-F5344CB8AC3E}">
        <p14:creationId xmlns:p14="http://schemas.microsoft.com/office/powerpoint/2010/main" val="3188584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76A1F-2101-7928-2D47-B7C4C4D97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69E7B-9A4E-EC81-AB06-4B264DF429D5}"/>
              </a:ext>
            </a:extLst>
          </p:cNvPr>
          <p:cNvSpPr>
            <a:spLocks noGrp="1"/>
          </p:cNvSpPr>
          <p:nvPr>
            <p:ph type="title"/>
          </p:nvPr>
        </p:nvSpPr>
        <p:spPr>
          <a:xfrm>
            <a:off x="333974" y="2880360"/>
            <a:ext cx="2591789" cy="548640"/>
          </a:xfrm>
        </p:spPr>
        <p:txBody>
          <a:bodyPr anchor="b">
            <a:normAutofit fontScale="90000"/>
          </a:bodyPr>
          <a:lstStyle/>
          <a:p>
            <a:r>
              <a:rPr lang="en-US" sz="3000" dirty="0">
                <a:solidFill>
                  <a:srgbClr val="FFFFFF"/>
                </a:solidFill>
              </a:rPr>
              <a:t>Enhanced Barrier Precautions</a:t>
            </a:r>
            <a:endParaRPr lang="en-US" dirty="0"/>
          </a:p>
        </p:txBody>
      </p:sp>
      <p:sp>
        <p:nvSpPr>
          <p:cNvPr id="4" name="TextBox 3">
            <a:extLst>
              <a:ext uri="{FF2B5EF4-FFF2-40B4-BE49-F238E27FC236}">
                <a16:creationId xmlns:a16="http://schemas.microsoft.com/office/drawing/2014/main" id="{C087447B-38AB-D9A3-6B51-20C922913DDB}"/>
              </a:ext>
            </a:extLst>
          </p:cNvPr>
          <p:cNvSpPr txBox="1"/>
          <p:nvPr/>
        </p:nvSpPr>
        <p:spPr>
          <a:xfrm>
            <a:off x="179754" y="4764650"/>
            <a:ext cx="2972655" cy="830997"/>
          </a:xfrm>
          <a:prstGeom prst="rect">
            <a:avLst/>
          </a:prstGeom>
          <a:noFill/>
        </p:spPr>
        <p:txBody>
          <a:bodyPr wrap="square">
            <a:spAutoFit/>
          </a:bodyPr>
          <a:lstStyle/>
          <a:p>
            <a:r>
              <a:rPr lang="en-US" sz="1600" dirty="0">
                <a:solidFill>
                  <a:schemeClr val="bg1"/>
                </a:solidFill>
              </a:rPr>
              <a:t>*Can only be used in nursing homes when contact precautions do not apply</a:t>
            </a:r>
          </a:p>
        </p:txBody>
      </p:sp>
      <p:pic>
        <p:nvPicPr>
          <p:cNvPr id="6" name="Content Placeholder 3">
            <a:extLst>
              <a:ext uri="{FF2B5EF4-FFF2-40B4-BE49-F238E27FC236}">
                <a16:creationId xmlns:a16="http://schemas.microsoft.com/office/drawing/2014/main" id="{02EAA5FA-2A51-5D1C-64F0-54C39482987E}"/>
              </a:ext>
            </a:extLst>
          </p:cNvPr>
          <p:cNvPicPr>
            <a:picLocks noChangeAspect="1"/>
          </p:cNvPicPr>
          <p:nvPr/>
        </p:nvPicPr>
        <p:blipFill>
          <a:blip r:embed="rId3"/>
          <a:stretch>
            <a:fillRect/>
          </a:stretch>
        </p:blipFill>
        <p:spPr>
          <a:xfrm>
            <a:off x="3544521" y="1600933"/>
            <a:ext cx="5419725" cy="3765550"/>
          </a:xfrm>
          <a:prstGeom prst="rect">
            <a:avLst/>
          </a:prstGeom>
        </p:spPr>
      </p:pic>
      <p:sp>
        <p:nvSpPr>
          <p:cNvPr id="7" name="TextBox 6">
            <a:extLst>
              <a:ext uri="{FF2B5EF4-FFF2-40B4-BE49-F238E27FC236}">
                <a16:creationId xmlns:a16="http://schemas.microsoft.com/office/drawing/2014/main" id="{50DF5E53-42FC-A385-0951-24E254AA1154}"/>
              </a:ext>
            </a:extLst>
          </p:cNvPr>
          <p:cNvSpPr txBox="1"/>
          <p:nvPr/>
        </p:nvSpPr>
        <p:spPr>
          <a:xfrm>
            <a:off x="4218039" y="5349426"/>
            <a:ext cx="3890809" cy="230832"/>
          </a:xfrm>
          <a:prstGeom prst="rect">
            <a:avLst/>
          </a:prstGeom>
          <a:noFill/>
        </p:spPr>
        <p:txBody>
          <a:bodyPr wrap="none" rtlCol="0">
            <a:spAutoFit/>
          </a:bodyPr>
          <a:lstStyle/>
          <a:p>
            <a:r>
              <a:rPr lang="en-US" sz="900" i="1" dirty="0"/>
              <a:t>https://www.cdc.gov/long-term-care-facilities/hcp/prevent-mdro/PPE.html</a:t>
            </a:r>
          </a:p>
        </p:txBody>
      </p:sp>
    </p:spTree>
    <p:extLst>
      <p:ext uri="{BB962C8B-B14F-4D97-AF65-F5344CB8AC3E}">
        <p14:creationId xmlns:p14="http://schemas.microsoft.com/office/powerpoint/2010/main" val="161041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E7536FB-EC28-B4F9-5001-0BCFABAAFF53}"/>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D91CA3FE-9277-4336-524D-CB90474C49BF}"/>
              </a:ext>
            </a:extLst>
          </p:cNvPr>
          <p:cNvSpPr>
            <a:spLocks noGrp="1"/>
          </p:cNvSpPr>
          <p:nvPr>
            <p:ph type="title"/>
          </p:nvPr>
        </p:nvSpPr>
        <p:spPr/>
        <p:txBody>
          <a:bodyPr anchor="b">
            <a:normAutofit/>
          </a:bodyPr>
          <a:lstStyle/>
          <a:p>
            <a:r>
              <a:rPr lang="en-US" sz="3000"/>
              <a:t>Environmental Cleaning/Disinfection</a:t>
            </a:r>
          </a:p>
        </p:txBody>
      </p:sp>
      <p:graphicFrame>
        <p:nvGraphicFramePr>
          <p:cNvPr id="5" name="Content Placeholder 2">
            <a:extLst>
              <a:ext uri="{FF2B5EF4-FFF2-40B4-BE49-F238E27FC236}">
                <a16:creationId xmlns:a16="http://schemas.microsoft.com/office/drawing/2014/main" id="{5AB365E7-F2C6-5F2C-177C-BD7DFCD89D7F}"/>
              </a:ext>
            </a:extLst>
          </p:cNvPr>
          <p:cNvGraphicFramePr>
            <a:graphicFrameLocks noGrp="1"/>
          </p:cNvGraphicFramePr>
          <p:nvPr>
            <p:ph sz="quarter" idx="4294967295"/>
            <p:extLst>
              <p:ext uri="{D42A27DB-BD31-4B8C-83A1-F6EECF244321}">
                <p14:modId xmlns:p14="http://schemas.microsoft.com/office/powerpoint/2010/main" val="2834121660"/>
              </p:ext>
            </p:extLst>
          </p:nvPr>
        </p:nvGraphicFramePr>
        <p:xfrm>
          <a:off x="2972153" y="2447162"/>
          <a:ext cx="5523665" cy="2807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Mop and bucket outline">
            <a:extLst>
              <a:ext uri="{FF2B5EF4-FFF2-40B4-BE49-F238E27FC236}">
                <a16:creationId xmlns:a16="http://schemas.microsoft.com/office/drawing/2014/main" id="{EE47C012-219F-0F13-7DA8-DFCCFC881F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42" y="2378412"/>
            <a:ext cx="2657192" cy="2657192"/>
          </a:xfrm>
          <a:prstGeom prst="rect">
            <a:avLst/>
          </a:prstGeom>
        </p:spPr>
      </p:pic>
    </p:spTree>
    <p:extLst>
      <p:ext uri="{BB962C8B-B14F-4D97-AF65-F5344CB8AC3E}">
        <p14:creationId xmlns:p14="http://schemas.microsoft.com/office/powerpoint/2010/main" val="1496952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344AA-2B64-C323-C64D-E21A72818D96}"/>
              </a:ext>
            </a:extLst>
          </p:cNvPr>
          <p:cNvSpPr>
            <a:spLocks noGrp="1"/>
          </p:cNvSpPr>
          <p:nvPr>
            <p:ph type="body" sz="quarter" idx="10"/>
          </p:nvPr>
        </p:nvSpPr>
        <p:spPr/>
        <p:txBody>
          <a:bodyPr vert="horz" lIns="68580" tIns="34290" rIns="68580" bIns="34290" rtlCol="0" anchor="t">
            <a:normAutofit/>
          </a:bodyPr>
          <a:lstStyle/>
          <a:p>
            <a:r>
              <a:rPr lang="en-US" sz="1800" dirty="0"/>
              <a:t>ICAR instructions</a:t>
            </a:r>
          </a:p>
          <a:p>
            <a:r>
              <a:rPr lang="en-US" sz="1800" dirty="0"/>
              <a:t>Demographics to collect about facility </a:t>
            </a:r>
          </a:p>
          <a:p>
            <a:r>
              <a:rPr lang="en-US" sz="1800" dirty="0"/>
              <a:t>Facilitator guide assessment modules </a:t>
            </a:r>
          </a:p>
          <a:p>
            <a:r>
              <a:rPr lang="en-US" sz="1800" dirty="0"/>
              <a:t>Observations forms </a:t>
            </a:r>
          </a:p>
        </p:txBody>
      </p:sp>
      <p:sp>
        <p:nvSpPr>
          <p:cNvPr id="7" name="Text Placeholder 6">
            <a:extLst>
              <a:ext uri="{FF2B5EF4-FFF2-40B4-BE49-F238E27FC236}">
                <a16:creationId xmlns:a16="http://schemas.microsoft.com/office/drawing/2014/main" id="{1521B6E3-E0B5-D2E8-F6EB-6FB30BE83507}"/>
              </a:ext>
            </a:extLst>
          </p:cNvPr>
          <p:cNvSpPr>
            <a:spLocks noGrp="1"/>
          </p:cNvSpPr>
          <p:nvPr>
            <p:ph type="body" sz="quarter" idx="11"/>
          </p:nvPr>
        </p:nvSpPr>
        <p:spPr>
          <a:xfrm>
            <a:off x="165417" y="6300921"/>
            <a:ext cx="8073990" cy="330200"/>
          </a:xfrm>
        </p:spPr>
        <p:txBody>
          <a:bodyPr/>
          <a:lstStyle/>
          <a:p>
            <a:r>
              <a:rPr lang="en-US" sz="900" dirty="0"/>
              <a:t>https://www.cdc.gov/healthcare-associated-infections/php/toolkit/icar.html</a:t>
            </a:r>
            <a:endParaRPr lang="en-US" sz="800" dirty="0"/>
          </a:p>
          <a:p>
            <a:endParaRPr lang="en-US" dirty="0"/>
          </a:p>
        </p:txBody>
      </p:sp>
      <p:sp>
        <p:nvSpPr>
          <p:cNvPr id="2" name="Title 1">
            <a:extLst>
              <a:ext uri="{FF2B5EF4-FFF2-40B4-BE49-F238E27FC236}">
                <a16:creationId xmlns:a16="http://schemas.microsoft.com/office/drawing/2014/main" id="{9DDEBA27-D07C-2590-8BE6-1324192064A9}"/>
              </a:ext>
            </a:extLst>
          </p:cNvPr>
          <p:cNvSpPr>
            <a:spLocks noGrp="1"/>
          </p:cNvSpPr>
          <p:nvPr>
            <p:ph type="title"/>
          </p:nvPr>
        </p:nvSpPr>
        <p:spPr/>
        <p:txBody>
          <a:bodyPr>
            <a:normAutofit/>
          </a:bodyPr>
          <a:lstStyle/>
          <a:p>
            <a:r>
              <a:rPr lang="en-US"/>
              <a:t>ICAR Tool</a:t>
            </a:r>
          </a:p>
        </p:txBody>
      </p:sp>
      <p:graphicFrame>
        <p:nvGraphicFramePr>
          <p:cNvPr id="4" name="Table 3">
            <a:extLst>
              <a:ext uri="{FF2B5EF4-FFF2-40B4-BE49-F238E27FC236}">
                <a16:creationId xmlns:a16="http://schemas.microsoft.com/office/drawing/2014/main" id="{004E88E1-5FE8-FF7C-4AD2-0D7A8568B2CF}"/>
              </a:ext>
            </a:extLst>
          </p:cNvPr>
          <p:cNvGraphicFramePr>
            <a:graphicFrameLocks noGrp="1"/>
          </p:cNvGraphicFramePr>
          <p:nvPr>
            <p:extLst>
              <p:ext uri="{D42A27DB-BD31-4B8C-83A1-F6EECF244321}">
                <p14:modId xmlns:p14="http://schemas.microsoft.com/office/powerpoint/2010/main" val="1429803811"/>
              </p:ext>
            </p:extLst>
          </p:nvPr>
        </p:nvGraphicFramePr>
        <p:xfrm>
          <a:off x="5634646" y="1669386"/>
          <a:ext cx="3447285" cy="3271751"/>
        </p:xfrm>
        <a:graphic>
          <a:graphicData uri="http://schemas.openxmlformats.org/drawingml/2006/table">
            <a:tbl>
              <a:tblPr bandRow="1">
                <a:tableStyleId>{9D7B26C5-4107-4FEC-AEDC-1716B250A1EF}</a:tableStyleId>
              </a:tblPr>
              <a:tblGrid>
                <a:gridCol w="1981494">
                  <a:extLst>
                    <a:ext uri="{9D8B030D-6E8A-4147-A177-3AD203B41FA5}">
                      <a16:colId xmlns:a16="http://schemas.microsoft.com/office/drawing/2014/main" val="898738114"/>
                    </a:ext>
                  </a:extLst>
                </a:gridCol>
                <a:gridCol w="1465791">
                  <a:extLst>
                    <a:ext uri="{9D8B030D-6E8A-4147-A177-3AD203B41FA5}">
                      <a16:colId xmlns:a16="http://schemas.microsoft.com/office/drawing/2014/main" val="2543487285"/>
                    </a:ext>
                  </a:extLst>
                </a:gridCol>
              </a:tblGrid>
              <a:tr h="545204">
                <a:tc>
                  <a:txBody>
                    <a:bodyPr/>
                    <a:lstStyle/>
                    <a:p>
                      <a:r>
                        <a:rPr lang="en-US" sz="1400" dirty="0"/>
                        <a:t>Training, Audits, Feedback</a:t>
                      </a:r>
                    </a:p>
                  </a:txBody>
                  <a:tcPr marL="68042" marR="68042" marT="34021" marB="34021"/>
                </a:tc>
                <a:tc>
                  <a:txBody>
                    <a:bodyPr/>
                    <a:lstStyle/>
                    <a:p>
                      <a:r>
                        <a:rPr lang="en-US" sz="1400"/>
                        <a:t>Hand Hygiene</a:t>
                      </a:r>
                    </a:p>
                  </a:txBody>
                  <a:tcPr marL="68042" marR="68042" marT="34021" marB="34021"/>
                </a:tc>
                <a:extLst>
                  <a:ext uri="{0D108BD9-81ED-4DB2-BD59-A6C34878D82A}">
                    <a16:rowId xmlns:a16="http://schemas.microsoft.com/office/drawing/2014/main" val="3614868947"/>
                  </a:ext>
                </a:extLst>
              </a:tr>
              <a:tr h="545204">
                <a:tc>
                  <a:txBody>
                    <a:bodyPr/>
                    <a:lstStyle/>
                    <a:p>
                      <a:r>
                        <a:rPr lang="en-US" sz="1400"/>
                        <a:t>Transmission-Based Precautions</a:t>
                      </a:r>
                    </a:p>
                  </a:txBody>
                  <a:tcPr marL="68042" marR="68042" marT="34021" marB="34021"/>
                </a:tc>
                <a:tc>
                  <a:txBody>
                    <a:bodyPr/>
                    <a:lstStyle/>
                    <a:p>
                      <a:r>
                        <a:rPr lang="en-US" sz="1400"/>
                        <a:t>Environmental Services </a:t>
                      </a:r>
                    </a:p>
                  </a:txBody>
                  <a:tcPr marL="68042" marR="68042" marT="34021" marB="34021"/>
                </a:tc>
                <a:extLst>
                  <a:ext uri="{0D108BD9-81ED-4DB2-BD59-A6C34878D82A}">
                    <a16:rowId xmlns:a16="http://schemas.microsoft.com/office/drawing/2014/main" val="2703701834"/>
                  </a:ext>
                </a:extLst>
              </a:tr>
              <a:tr h="766759">
                <a:tc>
                  <a:txBody>
                    <a:bodyPr/>
                    <a:lstStyle/>
                    <a:p>
                      <a:r>
                        <a:rPr lang="en-US" sz="1400"/>
                        <a:t>High-Level Disinfection and Sterilization</a:t>
                      </a:r>
                      <a:endParaRPr lang="en-US" sz="800"/>
                    </a:p>
                  </a:txBody>
                  <a:tcPr marL="68042" marR="68042" marT="34021" marB="34021"/>
                </a:tc>
                <a:tc>
                  <a:txBody>
                    <a:bodyPr/>
                    <a:lstStyle/>
                    <a:p>
                      <a:r>
                        <a:rPr lang="en-US" sz="1400"/>
                        <a:t>Injection Safety</a:t>
                      </a:r>
                    </a:p>
                  </a:txBody>
                  <a:tcPr marL="68042" marR="68042" marT="34021" marB="34021"/>
                </a:tc>
                <a:extLst>
                  <a:ext uri="{0D108BD9-81ED-4DB2-BD59-A6C34878D82A}">
                    <a16:rowId xmlns:a16="http://schemas.microsoft.com/office/drawing/2014/main" val="934582201"/>
                  </a:ext>
                </a:extLst>
              </a:tr>
              <a:tr h="545204">
                <a:tc>
                  <a:txBody>
                    <a:bodyPr/>
                    <a:lstStyle/>
                    <a:p>
                      <a:r>
                        <a:rPr lang="en-US" sz="1400" dirty="0"/>
                        <a:t>Point of Care Blood Testing</a:t>
                      </a:r>
                    </a:p>
                  </a:txBody>
                  <a:tcPr marL="68042" marR="68042" marT="34021" marB="34021"/>
                </a:tc>
                <a:tc>
                  <a:txBody>
                    <a:bodyPr/>
                    <a:lstStyle/>
                    <a:p>
                      <a:r>
                        <a:rPr lang="en-US" sz="1400"/>
                        <a:t>Wound Care</a:t>
                      </a:r>
                    </a:p>
                  </a:txBody>
                  <a:tcPr marL="68042" marR="68042" marT="34021" marB="34021"/>
                </a:tc>
                <a:extLst>
                  <a:ext uri="{0D108BD9-81ED-4DB2-BD59-A6C34878D82A}">
                    <a16:rowId xmlns:a16="http://schemas.microsoft.com/office/drawing/2014/main" val="650413562"/>
                  </a:ext>
                </a:extLst>
              </a:tr>
              <a:tr h="545204">
                <a:tc>
                  <a:txBody>
                    <a:bodyPr/>
                    <a:lstStyle/>
                    <a:p>
                      <a:r>
                        <a:rPr lang="en-US" sz="1400" dirty="0"/>
                        <a:t>Healthcare Laundry</a:t>
                      </a:r>
                    </a:p>
                  </a:txBody>
                  <a:tcPr marL="68042" marR="68042" marT="34021" marB="34021"/>
                </a:tc>
                <a:tc>
                  <a:txBody>
                    <a:bodyPr/>
                    <a:lstStyle/>
                    <a:p>
                      <a:r>
                        <a:rPr lang="en-US" sz="1400" dirty="0"/>
                        <a:t>Antibiotic Stewardship</a:t>
                      </a:r>
                    </a:p>
                  </a:txBody>
                  <a:tcPr marL="68042" marR="68042" marT="34021" marB="34021"/>
                </a:tc>
                <a:extLst>
                  <a:ext uri="{0D108BD9-81ED-4DB2-BD59-A6C34878D82A}">
                    <a16:rowId xmlns:a16="http://schemas.microsoft.com/office/drawing/2014/main" val="2226741719"/>
                  </a:ext>
                </a:extLst>
              </a:tr>
              <a:tr h="324176">
                <a:tc>
                  <a:txBody>
                    <a:bodyPr/>
                    <a:lstStyle/>
                    <a:p>
                      <a:r>
                        <a:rPr lang="en-US" sz="1400" dirty="0"/>
                        <a:t>Water Exposure </a:t>
                      </a:r>
                    </a:p>
                  </a:txBody>
                  <a:tcPr marL="68042" marR="68042" marT="34021" marB="34021"/>
                </a:tc>
                <a:tc>
                  <a:txBody>
                    <a:bodyPr/>
                    <a:lstStyle/>
                    <a:p>
                      <a:endParaRPr lang="en-US" sz="1400" dirty="0"/>
                    </a:p>
                  </a:txBody>
                  <a:tcPr marL="68042" marR="68042" marT="34021" marB="34021"/>
                </a:tc>
                <a:extLst>
                  <a:ext uri="{0D108BD9-81ED-4DB2-BD59-A6C34878D82A}">
                    <a16:rowId xmlns:a16="http://schemas.microsoft.com/office/drawing/2014/main" val="2577239179"/>
                  </a:ext>
                </a:extLst>
              </a:tr>
            </a:tbl>
          </a:graphicData>
        </a:graphic>
      </p:graphicFrame>
      <p:pic>
        <p:nvPicPr>
          <p:cNvPr id="5" name="Picture 4">
            <a:extLst>
              <a:ext uri="{FF2B5EF4-FFF2-40B4-BE49-F238E27FC236}">
                <a16:creationId xmlns:a16="http://schemas.microsoft.com/office/drawing/2014/main" id="{2F83A4C6-6F12-1775-E7E7-14BDC682732B}"/>
              </a:ext>
            </a:extLst>
          </p:cNvPr>
          <p:cNvPicPr>
            <a:picLocks noChangeAspect="1"/>
          </p:cNvPicPr>
          <p:nvPr/>
        </p:nvPicPr>
        <p:blipFill>
          <a:blip r:embed="rId3"/>
          <a:srcRect r="1295"/>
          <a:stretch/>
        </p:blipFill>
        <p:spPr>
          <a:xfrm>
            <a:off x="62069" y="4456075"/>
            <a:ext cx="5492698" cy="1600393"/>
          </a:xfrm>
          <a:prstGeom prst="rect">
            <a:avLst/>
          </a:prstGeom>
        </p:spPr>
      </p:pic>
    </p:spTree>
    <p:extLst>
      <p:ext uri="{BB962C8B-B14F-4D97-AF65-F5344CB8AC3E}">
        <p14:creationId xmlns:p14="http://schemas.microsoft.com/office/powerpoint/2010/main" val="425954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EAA8D44-3E98-3421-C19A-0634B660AFF8}"/>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063A8DAB-EC34-F5E7-76A3-AC6A9D984143}"/>
              </a:ext>
            </a:extLst>
          </p:cNvPr>
          <p:cNvSpPr>
            <a:spLocks noGrp="1"/>
          </p:cNvSpPr>
          <p:nvPr>
            <p:ph type="title"/>
          </p:nvPr>
        </p:nvSpPr>
        <p:spPr/>
        <p:txBody>
          <a:bodyPr anchor="b">
            <a:normAutofit/>
          </a:bodyPr>
          <a:lstStyle/>
          <a:p>
            <a:r>
              <a:rPr lang="en-US" sz="3000" dirty="0">
                <a:solidFill>
                  <a:srgbClr val="7CA3DD"/>
                </a:solidFill>
              </a:rPr>
              <a:t>Being a Resource: Education</a:t>
            </a:r>
          </a:p>
        </p:txBody>
      </p:sp>
      <p:graphicFrame>
        <p:nvGraphicFramePr>
          <p:cNvPr id="22" name="Content Placeholder 2">
            <a:extLst>
              <a:ext uri="{FF2B5EF4-FFF2-40B4-BE49-F238E27FC236}">
                <a16:creationId xmlns:a16="http://schemas.microsoft.com/office/drawing/2014/main" id="{3A5B7ECC-7E19-E36A-EB66-FB26ABAAB5A1}"/>
              </a:ext>
            </a:extLst>
          </p:cNvPr>
          <p:cNvGraphicFramePr>
            <a:graphicFrameLocks noGrp="1"/>
          </p:cNvGraphicFramePr>
          <p:nvPr>
            <p:ph idx="4294967295"/>
            <p:extLst>
              <p:ext uri="{D42A27DB-BD31-4B8C-83A1-F6EECF244321}">
                <p14:modId xmlns:p14="http://schemas.microsoft.com/office/powerpoint/2010/main" val="2155503004"/>
              </p:ext>
            </p:extLst>
          </p:nvPr>
        </p:nvGraphicFramePr>
        <p:xfrm>
          <a:off x="1599637" y="1053306"/>
          <a:ext cx="6314282" cy="4577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5">
            <a:extLst>
              <a:ext uri="{FF2B5EF4-FFF2-40B4-BE49-F238E27FC236}">
                <a16:creationId xmlns:a16="http://schemas.microsoft.com/office/drawing/2014/main" id="{3A572586-C191-59F6-5C32-9D29DCDC3323}"/>
              </a:ext>
            </a:extLst>
          </p:cNvPr>
          <p:cNvSpPr txBox="1">
            <a:spLocks/>
          </p:cNvSpPr>
          <p:nvPr/>
        </p:nvSpPr>
        <p:spPr>
          <a:xfrm>
            <a:off x="-523306" y="1327602"/>
            <a:ext cx="3115265" cy="2396359"/>
          </a:xfrm>
          <a:prstGeom prst="rect">
            <a:avLst/>
          </a:prstGeom>
        </p:spPr>
        <p:txBody>
          <a:bodyPr vert="horz" lIns="91440" tIns="45720" rIns="91440" bIns="45720" rtlCol="0" anchor="b">
            <a:norm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pPr algn="r"/>
            <a:r>
              <a:rPr lang="en-US" sz="4000" dirty="0">
                <a:solidFill>
                  <a:srgbClr val="FFFFFF"/>
                </a:solidFill>
              </a:rPr>
              <a:t>Agenda</a:t>
            </a:r>
          </a:p>
        </p:txBody>
      </p:sp>
      <p:graphicFrame>
        <p:nvGraphicFramePr>
          <p:cNvPr id="27" name="Content Placeholder 6">
            <a:extLst>
              <a:ext uri="{FF2B5EF4-FFF2-40B4-BE49-F238E27FC236}">
                <a16:creationId xmlns:a16="http://schemas.microsoft.com/office/drawing/2014/main" id="{727345F0-86DA-F12D-323D-ADE3379A5299}"/>
              </a:ext>
            </a:extLst>
          </p:cNvPr>
          <p:cNvGraphicFramePr>
            <a:graphicFrameLocks/>
          </p:cNvGraphicFramePr>
          <p:nvPr>
            <p:extLst>
              <p:ext uri="{D42A27DB-BD31-4B8C-83A1-F6EECF244321}">
                <p14:modId xmlns:p14="http://schemas.microsoft.com/office/powerpoint/2010/main" val="1290361053"/>
              </p:ext>
            </p:extLst>
          </p:nvPr>
        </p:nvGraphicFramePr>
        <p:xfrm>
          <a:off x="3884247" y="1327602"/>
          <a:ext cx="4814277" cy="4538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Text Placeholder 44">
            <a:extLst>
              <a:ext uri="{FF2B5EF4-FFF2-40B4-BE49-F238E27FC236}">
                <a16:creationId xmlns:a16="http://schemas.microsoft.com/office/drawing/2014/main" id="{3BDA475C-1E9F-BC25-877B-1910D2F00DA1}"/>
              </a:ext>
            </a:extLst>
          </p:cNvPr>
          <p:cNvSpPr>
            <a:spLocks noGrp="1"/>
          </p:cNvSpPr>
          <p:nvPr>
            <p:ph type="body" sz="quarter" idx="10"/>
          </p:nvPr>
        </p:nvSpPr>
        <p:spPr/>
        <p:txBody>
          <a:bodyPr/>
          <a:lstStyle/>
          <a:p>
            <a:endParaRPr lang="en-US"/>
          </a:p>
        </p:txBody>
      </p:sp>
      <p:sp>
        <p:nvSpPr>
          <p:cNvPr id="44" name="Title 43">
            <a:extLst>
              <a:ext uri="{FF2B5EF4-FFF2-40B4-BE49-F238E27FC236}">
                <a16:creationId xmlns:a16="http://schemas.microsoft.com/office/drawing/2014/main" id="{EC5E129C-6FB3-AD28-A8EA-CD8B314DB84B}"/>
              </a:ext>
            </a:extLst>
          </p:cNvPr>
          <p:cNvSpPr>
            <a:spLocks noGrp="1"/>
          </p:cNvSpPr>
          <p:nvPr>
            <p:ph type="title"/>
          </p:nvPr>
        </p:nvSpPr>
        <p:spPr/>
        <p:txBody>
          <a:bodyPr/>
          <a:lstStyle/>
          <a:p>
            <a:endParaRPr lang="en-US"/>
          </a:p>
        </p:txBody>
      </p:sp>
      <p:sp>
        <p:nvSpPr>
          <p:cNvPr id="46" name="Slide Number Placeholder 45">
            <a:extLst>
              <a:ext uri="{FF2B5EF4-FFF2-40B4-BE49-F238E27FC236}">
                <a16:creationId xmlns:a16="http://schemas.microsoft.com/office/drawing/2014/main" id="{C5109F01-2497-BAC4-F575-8F477A093A09}"/>
              </a:ext>
            </a:extLst>
          </p:cNvPr>
          <p:cNvSpPr>
            <a:spLocks noGrp="1"/>
          </p:cNvSpPr>
          <p:nvPr>
            <p:ph type="sldNum" sz="quarter" idx="14"/>
          </p:nvPr>
        </p:nvSpPr>
        <p:spPr/>
        <p:txBody>
          <a:bodyPr/>
          <a:lstStyle/>
          <a:p>
            <a:fld id="{11F27F3A-B3E9-41ED-AF8F-A365F10BB65F}" type="slidenum">
              <a:rPr lang="en-US" smtClean="0"/>
              <a:pPr/>
              <a:t>3</a:t>
            </a:fld>
            <a:endParaRPr lang="en-US" dirty="0"/>
          </a:p>
        </p:txBody>
      </p:sp>
    </p:spTree>
    <p:extLst>
      <p:ext uri="{BB962C8B-B14F-4D97-AF65-F5344CB8AC3E}">
        <p14:creationId xmlns:p14="http://schemas.microsoft.com/office/powerpoint/2010/main" val="819727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FC0229B-F192-72DC-3BE7-37480B0673DD}"/>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063A8DAB-EC34-F5E7-76A3-AC6A9D984143}"/>
              </a:ext>
            </a:extLst>
          </p:cNvPr>
          <p:cNvSpPr>
            <a:spLocks noGrp="1"/>
          </p:cNvSpPr>
          <p:nvPr>
            <p:ph type="title"/>
          </p:nvPr>
        </p:nvSpPr>
        <p:spPr/>
        <p:txBody>
          <a:bodyPr anchor="b">
            <a:normAutofit fontScale="90000"/>
          </a:bodyPr>
          <a:lstStyle/>
          <a:p>
            <a:r>
              <a:rPr lang="en-US" sz="3000" b="0" dirty="0">
                <a:solidFill>
                  <a:srgbClr val="7CA3DD"/>
                </a:solidFill>
              </a:rPr>
              <a:t>Being a Resource: Empower the Infection Preventionist</a:t>
            </a:r>
          </a:p>
        </p:txBody>
      </p:sp>
      <p:graphicFrame>
        <p:nvGraphicFramePr>
          <p:cNvPr id="5" name="Content Placeholder 2">
            <a:extLst>
              <a:ext uri="{FF2B5EF4-FFF2-40B4-BE49-F238E27FC236}">
                <a16:creationId xmlns:a16="http://schemas.microsoft.com/office/drawing/2014/main" id="{0400F98D-63AD-72F5-B6DA-E51424B4C432}"/>
              </a:ext>
            </a:extLst>
          </p:cNvPr>
          <p:cNvGraphicFramePr>
            <a:graphicFrameLocks noGrp="1"/>
          </p:cNvGraphicFramePr>
          <p:nvPr>
            <p:extLst>
              <p:ext uri="{D42A27DB-BD31-4B8C-83A1-F6EECF244321}">
                <p14:modId xmlns:p14="http://schemas.microsoft.com/office/powerpoint/2010/main" val="271853408"/>
              </p:ext>
            </p:extLst>
          </p:nvPr>
        </p:nvGraphicFramePr>
        <p:xfrm>
          <a:off x="1840375" y="1134319"/>
          <a:ext cx="6273480" cy="4994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77">
            <a:extLst>
              <a:ext uri="{FF2B5EF4-FFF2-40B4-BE49-F238E27FC236}">
                <a16:creationId xmlns:a16="http://schemas.microsoft.com/office/drawing/2014/main" id="{BF764014-1D41-BAFB-29EF-4D0439D29FE6}"/>
              </a:ext>
            </a:extLst>
          </p:cNvPr>
          <p:cNvSpPr txBox="1"/>
          <p:nvPr/>
        </p:nvSpPr>
        <p:spPr>
          <a:xfrm>
            <a:off x="2277832" y="2626863"/>
            <a:ext cx="5836023"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https://www.cdc.gov/infection-control/hcp/training/strive.html</a:t>
            </a:r>
          </a:p>
        </p:txBody>
      </p:sp>
      <p:sp>
        <p:nvSpPr>
          <p:cNvPr id="10" name="TextBox 78">
            <a:extLst>
              <a:ext uri="{FF2B5EF4-FFF2-40B4-BE49-F238E27FC236}">
                <a16:creationId xmlns:a16="http://schemas.microsoft.com/office/drawing/2014/main" id="{D85C898B-82A4-01B1-BC68-54EB3F08D6BD}"/>
              </a:ext>
            </a:extLst>
          </p:cNvPr>
          <p:cNvSpPr txBox="1"/>
          <p:nvPr/>
        </p:nvSpPr>
        <p:spPr>
          <a:xfrm>
            <a:off x="2452643" y="4116184"/>
            <a:ext cx="2743200"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https://spice.unc.edu/</a:t>
            </a:r>
          </a:p>
        </p:txBody>
      </p:sp>
      <p:sp>
        <p:nvSpPr>
          <p:cNvPr id="11" name="TextBox 79">
            <a:extLst>
              <a:ext uri="{FF2B5EF4-FFF2-40B4-BE49-F238E27FC236}">
                <a16:creationId xmlns:a16="http://schemas.microsoft.com/office/drawing/2014/main" id="{1636F184-E4F0-5CD6-37E2-8BCB1DC1547C}"/>
              </a:ext>
            </a:extLst>
          </p:cNvPr>
          <p:cNvSpPr txBox="1"/>
          <p:nvPr/>
        </p:nvSpPr>
        <p:spPr>
          <a:xfrm>
            <a:off x="2218097" y="4984092"/>
            <a:ext cx="3527611"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https://community.apic.org/northcarolina/home</a:t>
            </a:r>
          </a:p>
        </p:txBody>
      </p:sp>
      <p:sp>
        <p:nvSpPr>
          <p:cNvPr id="12" name="TextBox 76">
            <a:extLst>
              <a:ext uri="{FF2B5EF4-FFF2-40B4-BE49-F238E27FC236}">
                <a16:creationId xmlns:a16="http://schemas.microsoft.com/office/drawing/2014/main" id="{022490F1-2FA8-89AD-CD43-87B952D0BC0D}"/>
              </a:ext>
            </a:extLst>
          </p:cNvPr>
          <p:cNvSpPr txBox="1"/>
          <p:nvPr/>
        </p:nvSpPr>
        <p:spPr>
          <a:xfrm>
            <a:off x="2143647" y="5832389"/>
            <a:ext cx="527572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https://www.cdc.gov/project-firstline/index.html</a:t>
            </a:r>
          </a:p>
        </p:txBody>
      </p:sp>
    </p:spTree>
    <p:extLst>
      <p:ext uri="{BB962C8B-B14F-4D97-AF65-F5344CB8AC3E}">
        <p14:creationId xmlns:p14="http://schemas.microsoft.com/office/powerpoint/2010/main" val="1146309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E93D31-E38A-ABB7-AF67-74ADC838DACB}"/>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675BE791-67ED-2AEB-8FF2-1459106610D8}"/>
              </a:ext>
            </a:extLst>
          </p:cNvPr>
          <p:cNvSpPr>
            <a:spLocks noGrp="1"/>
          </p:cNvSpPr>
          <p:nvPr>
            <p:ph type="title"/>
          </p:nvPr>
        </p:nvSpPr>
        <p:spPr>
          <a:xfrm>
            <a:off x="302150" y="1273757"/>
            <a:ext cx="8969172" cy="548640"/>
          </a:xfrm>
        </p:spPr>
        <p:txBody>
          <a:bodyPr anchor="ctr">
            <a:normAutofit/>
          </a:bodyPr>
          <a:lstStyle/>
          <a:p>
            <a:r>
              <a:rPr lang="en-US" sz="3000" dirty="0">
                <a:solidFill>
                  <a:srgbClr val="7CA3DD"/>
                </a:solidFill>
              </a:rPr>
              <a:t>Being a Resource: For the Future </a:t>
            </a:r>
          </a:p>
        </p:txBody>
      </p:sp>
      <p:graphicFrame>
        <p:nvGraphicFramePr>
          <p:cNvPr id="6" name="Content Placeholder 2">
            <a:extLst>
              <a:ext uri="{FF2B5EF4-FFF2-40B4-BE49-F238E27FC236}">
                <a16:creationId xmlns:a16="http://schemas.microsoft.com/office/drawing/2014/main" id="{FCF63DF5-DEF5-2EE1-5BBC-F3C02B64E240}"/>
              </a:ext>
            </a:extLst>
          </p:cNvPr>
          <p:cNvGraphicFramePr>
            <a:graphicFrameLocks noGrp="1"/>
          </p:cNvGraphicFramePr>
          <p:nvPr>
            <p:extLst>
              <p:ext uri="{D42A27DB-BD31-4B8C-83A1-F6EECF244321}">
                <p14:modId xmlns:p14="http://schemas.microsoft.com/office/powerpoint/2010/main" val="1877317663"/>
              </p:ext>
            </p:extLst>
          </p:nvPr>
        </p:nvGraphicFramePr>
        <p:xfrm>
          <a:off x="-917553" y="2054423"/>
          <a:ext cx="10540117" cy="343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2105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D13098-B8F9-6545-8264-E76F5DEDC56A}"/>
              </a:ext>
            </a:extLst>
          </p:cNvPr>
          <p:cNvSpPr>
            <a:spLocks noGrp="1"/>
          </p:cNvSpPr>
          <p:nvPr>
            <p:ph type="body" sz="quarter" idx="10"/>
          </p:nvPr>
        </p:nvSpPr>
        <p:spPr/>
        <p:txBody>
          <a:bodyPr/>
          <a:lstStyle/>
          <a:p>
            <a:r>
              <a:rPr lang="en-US" dirty="0"/>
              <a:t>Return @ 9:50</a:t>
            </a:r>
          </a:p>
        </p:txBody>
      </p:sp>
      <p:sp>
        <p:nvSpPr>
          <p:cNvPr id="6" name="Text Placeholder 5">
            <a:extLst>
              <a:ext uri="{FF2B5EF4-FFF2-40B4-BE49-F238E27FC236}">
                <a16:creationId xmlns:a16="http://schemas.microsoft.com/office/drawing/2014/main" id="{3E2C90D8-6831-CF6F-EB4A-305139744AD1}"/>
              </a:ext>
            </a:extLst>
          </p:cNvPr>
          <p:cNvSpPr>
            <a:spLocks noGrp="1"/>
          </p:cNvSpPr>
          <p:nvPr>
            <p:ph type="body" sz="quarter" idx="11"/>
          </p:nvPr>
        </p:nvSpPr>
        <p:spPr/>
        <p:txBody>
          <a:bodyPr/>
          <a:lstStyle/>
          <a:p>
            <a:endParaRPr lang="en-US"/>
          </a:p>
        </p:txBody>
      </p:sp>
      <p:sp>
        <p:nvSpPr>
          <p:cNvPr id="3" name="Slide Number Placeholder 2">
            <a:extLst>
              <a:ext uri="{FF2B5EF4-FFF2-40B4-BE49-F238E27FC236}">
                <a16:creationId xmlns:a16="http://schemas.microsoft.com/office/drawing/2014/main" id="{988B465B-9A1A-F779-3750-C3CD071D82F8}"/>
              </a:ext>
            </a:extLst>
          </p:cNvPr>
          <p:cNvSpPr>
            <a:spLocks noGrp="1"/>
          </p:cNvSpPr>
          <p:nvPr>
            <p:ph type="sldNum" sz="quarter" idx="14"/>
          </p:nvPr>
        </p:nvSpPr>
        <p:spPr/>
        <p:txBody>
          <a:bodyPr/>
          <a:lstStyle/>
          <a:p>
            <a:fld id="{B6F15528-21DE-4FAA-801E-634DDDAF4B2B}" type="slidenum">
              <a:rPr lang="en-US" smtClean="0"/>
              <a:pPr/>
              <a:t>32</a:t>
            </a:fld>
            <a:endParaRPr lang="en-US"/>
          </a:p>
        </p:txBody>
      </p:sp>
      <p:sp>
        <p:nvSpPr>
          <p:cNvPr id="4" name="Title 3">
            <a:extLst>
              <a:ext uri="{FF2B5EF4-FFF2-40B4-BE49-F238E27FC236}">
                <a16:creationId xmlns:a16="http://schemas.microsoft.com/office/drawing/2014/main" id="{C1E1D7E3-8F91-2885-EF44-B304500ACB39}"/>
              </a:ext>
            </a:extLst>
          </p:cNvPr>
          <p:cNvSpPr>
            <a:spLocks noGrp="1"/>
          </p:cNvSpPr>
          <p:nvPr>
            <p:ph type="title"/>
          </p:nvPr>
        </p:nvSpPr>
        <p:spPr/>
        <p:txBody>
          <a:bodyPr/>
          <a:lstStyle/>
          <a:p>
            <a:r>
              <a:rPr lang="en-US" dirty="0"/>
              <a:t>Break</a:t>
            </a:r>
          </a:p>
        </p:txBody>
      </p:sp>
      <p:pic>
        <p:nvPicPr>
          <p:cNvPr id="8" name="Graphic 7" descr="Coffee">
            <a:extLst>
              <a:ext uri="{FF2B5EF4-FFF2-40B4-BE49-F238E27FC236}">
                <a16:creationId xmlns:a16="http://schemas.microsoft.com/office/drawing/2014/main" id="{0F86BC07-C410-FE73-FB62-1F340B23F3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3172" y="947775"/>
            <a:ext cx="4452160" cy="4452160"/>
          </a:xfrm>
          <a:prstGeom prst="rect">
            <a:avLst/>
          </a:prstGeom>
        </p:spPr>
      </p:pic>
    </p:spTree>
    <p:extLst>
      <p:ext uri="{BB962C8B-B14F-4D97-AF65-F5344CB8AC3E}">
        <p14:creationId xmlns:p14="http://schemas.microsoft.com/office/powerpoint/2010/main" val="2321579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4DF9-3C3B-E2D5-00C5-9EEB2B25E5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E41F22-E220-AB67-7CB8-D6FDC485F847}"/>
              </a:ext>
              <a:ext uri="{C183D7F6-B498-43B3-948B-1728B52AA6E4}">
                <adec:decorative xmlns:adec="http://schemas.microsoft.com/office/drawing/2017/decorative" val="1"/>
              </a:ext>
            </a:extLst>
          </p:cNvPr>
          <p:cNvSpPr/>
          <p:nvPr/>
        </p:nvSpPr>
        <p:spPr>
          <a:xfrm rot="5400000">
            <a:off x="2535766" y="-2535763"/>
            <a:ext cx="4072467" cy="9143999"/>
          </a:xfrm>
          <a:prstGeom prst="rect">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1">
            <a:extLst>
              <a:ext uri="{FF2B5EF4-FFF2-40B4-BE49-F238E27FC236}">
                <a16:creationId xmlns:a16="http://schemas.microsoft.com/office/drawing/2014/main" id="{D2AB6C27-6002-8D20-84EB-B88312CEBF1A}"/>
              </a:ext>
            </a:extLst>
          </p:cNvPr>
          <p:cNvSpPr txBox="1">
            <a:spLocks/>
          </p:cNvSpPr>
          <p:nvPr/>
        </p:nvSpPr>
        <p:spPr>
          <a:xfrm>
            <a:off x="571500" y="2655106"/>
            <a:ext cx="5561076" cy="14173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a:lnSpc>
                <a:spcPct val="100000"/>
              </a:lnSpc>
            </a:pPr>
            <a:r>
              <a:rPr lang="en-US" sz="3000" dirty="0">
                <a:solidFill>
                  <a:schemeClr val="bg1"/>
                </a:solidFill>
              </a:rPr>
              <a:t>Tales from the Field</a:t>
            </a:r>
          </a:p>
          <a:p>
            <a:pPr>
              <a:lnSpc>
                <a:spcPct val="100000"/>
              </a:lnSpc>
            </a:pPr>
            <a:endParaRPr lang="en-US" sz="3000" dirty="0">
              <a:solidFill>
                <a:schemeClr val="bg1"/>
              </a:solidFill>
            </a:endParaRPr>
          </a:p>
          <a:p>
            <a:endParaRPr lang="en-US" sz="3000" dirty="0">
              <a:solidFill>
                <a:schemeClr val="bg1"/>
              </a:solidFill>
            </a:endParaRPr>
          </a:p>
        </p:txBody>
      </p:sp>
      <p:sp>
        <p:nvSpPr>
          <p:cNvPr id="4" name="Footer Placeholder 3">
            <a:extLst>
              <a:ext uri="{FF2B5EF4-FFF2-40B4-BE49-F238E27FC236}">
                <a16:creationId xmlns:a16="http://schemas.microsoft.com/office/drawing/2014/main" id="{0EC7BD55-6036-EF4B-2419-5EC7326A6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0CDB1C-97D8-D634-ADA2-33354E7777D0}"/>
              </a:ext>
            </a:extLst>
          </p:cNvPr>
          <p:cNvSpPr>
            <a:spLocks noGrp="1"/>
          </p:cNvSpPr>
          <p:nvPr>
            <p:ph type="sldNum" sz="quarter" idx="12"/>
          </p:nvPr>
        </p:nvSpPr>
        <p:spPr/>
        <p:txBody>
          <a:bodyPr/>
          <a:lstStyle/>
          <a:p>
            <a:endParaRPr lang="en-US" dirty="0"/>
          </a:p>
        </p:txBody>
      </p:sp>
      <p:sp>
        <p:nvSpPr>
          <p:cNvPr id="11" name="TextBox 10">
            <a:extLst>
              <a:ext uri="{FF2B5EF4-FFF2-40B4-BE49-F238E27FC236}">
                <a16:creationId xmlns:a16="http://schemas.microsoft.com/office/drawing/2014/main" id="{D1B54194-E1C4-FA07-4301-78349D5A4A31}"/>
              </a:ext>
            </a:extLst>
          </p:cNvPr>
          <p:cNvSpPr txBox="1"/>
          <p:nvPr/>
        </p:nvSpPr>
        <p:spPr>
          <a:xfrm>
            <a:off x="3786553" y="6629467"/>
            <a:ext cx="5357446" cy="19620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675"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675" b="1" i="0" u="none" strike="noStrike" kern="1200" cap="none" spc="0" normalizeH="0" baseline="0" noProof="0" dirty="0">
              <a:ln>
                <a:noFill/>
              </a:ln>
              <a:solidFill>
                <a:srgbClr val="003B70"/>
              </a:solidFill>
              <a:effectLst/>
              <a:uLnTx/>
              <a:uFillTx/>
              <a:latin typeface="Arial" panose="020B0604020202020204" pitchFamily="34" charset="0"/>
              <a:cs typeface="Arial" panose="020B0604020202020204" pitchFamily="34" charset="0"/>
            </a:endParaRPr>
          </a:p>
        </p:txBody>
      </p:sp>
      <p:sp>
        <p:nvSpPr>
          <p:cNvPr id="3" name="Text Placeholder 4">
            <a:extLst>
              <a:ext uri="{FF2B5EF4-FFF2-40B4-BE49-F238E27FC236}">
                <a16:creationId xmlns:a16="http://schemas.microsoft.com/office/drawing/2014/main" id="{CBDC06B9-8265-B37D-8249-D9A8CBF26F2E}"/>
              </a:ext>
            </a:extLst>
          </p:cNvPr>
          <p:cNvSpPr txBox="1">
            <a:spLocks/>
          </p:cNvSpPr>
          <p:nvPr/>
        </p:nvSpPr>
        <p:spPr>
          <a:xfrm>
            <a:off x="373523" y="4301106"/>
            <a:ext cx="10005951" cy="1458258"/>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0" i="1" dirty="0">
                <a:latin typeface="+mn-lt"/>
                <a:ea typeface="+mn-ea"/>
                <a:cs typeface="+mn-cs"/>
              </a:rPr>
              <a:t>Tonya Jolly, RN, MBA, LNHA (formerly Forsyth County)</a:t>
            </a:r>
          </a:p>
          <a:p>
            <a:pPr marL="0" indent="0">
              <a:buNone/>
            </a:pPr>
            <a:r>
              <a:rPr lang="en-US" b="0" i="1" dirty="0">
                <a:latin typeface="+mn-lt"/>
                <a:ea typeface="+mn-ea"/>
                <a:cs typeface="+mn-cs"/>
              </a:rPr>
              <a:t>Judith Easter MBA, BSN, RN (Henderson County)</a:t>
            </a:r>
          </a:p>
          <a:p>
            <a:pPr marL="0" indent="0">
              <a:buNone/>
            </a:pPr>
            <a:r>
              <a:rPr lang="en-US" b="0" i="1" dirty="0">
                <a:latin typeface="+mn-lt"/>
                <a:ea typeface="+mn-ea"/>
                <a:cs typeface="+mn-cs"/>
              </a:rPr>
              <a:t>Ashley Vaughn, ADN (Surry County)</a:t>
            </a:r>
          </a:p>
        </p:txBody>
      </p:sp>
    </p:spTree>
    <p:extLst>
      <p:ext uri="{BB962C8B-B14F-4D97-AF65-F5344CB8AC3E}">
        <p14:creationId xmlns:p14="http://schemas.microsoft.com/office/powerpoint/2010/main" val="2553545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23BB-ED60-002D-6512-E120E3C5E84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97155BD-11E6-05F6-ACD7-8BC1E1255970}"/>
              </a:ext>
            </a:extLst>
          </p:cNvPr>
          <p:cNvSpPr>
            <a:spLocks noGrp="1"/>
          </p:cNvSpPr>
          <p:nvPr>
            <p:ph type="body" sz="quarter" idx="10"/>
          </p:nvPr>
        </p:nvSpPr>
        <p:spPr>
          <a:xfrm>
            <a:off x="102550" y="1822397"/>
            <a:ext cx="8763154" cy="4407130"/>
          </a:xfrm>
        </p:spPr>
        <p:txBody>
          <a:bodyPr/>
          <a:lstStyle/>
          <a:p>
            <a:pPr marL="342900" marR="0" lvl="0" indent="-342900">
              <a:lnSpc>
                <a:spcPct val="115000"/>
              </a:lnSpc>
              <a:spcAft>
                <a:spcPts val="800"/>
              </a:spcAft>
              <a:buFont typeface="Arial" panose="020B0604020202020204" pitchFamily="34" charset="0"/>
              <a:buChar char="•"/>
              <a:tabLst>
                <a:tab pos="457200" algn="l"/>
              </a:tabLst>
            </a:pPr>
            <a:r>
              <a:rPr lang="en-US" sz="1400" kern="100" dirty="0">
                <a:effectLst/>
                <a:latin typeface="+mn-lt"/>
                <a:ea typeface="Aptos" panose="020B0004020202020204" pitchFamily="34" charset="0"/>
                <a:cs typeface="Times New Roman" panose="02020603050405020304" pitchFamily="18" charset="0"/>
              </a:rPr>
              <a:t>Colonization is a huge problem</a:t>
            </a:r>
          </a:p>
          <a:p>
            <a:pPr marL="742950" marR="0" lvl="1" indent="-285750">
              <a:lnSpc>
                <a:spcPct val="115000"/>
              </a:lnSpc>
              <a:spcAft>
                <a:spcPts val="800"/>
              </a:spcAft>
              <a:buFont typeface="Arial" panose="020B0604020202020204" pitchFamily="34" charset="0"/>
              <a:buChar char="•"/>
              <a:tabLst>
                <a:tab pos="914400" algn="l"/>
              </a:tabLst>
            </a:pPr>
            <a:r>
              <a:rPr lang="en-US" sz="1400" kern="100" dirty="0">
                <a:effectLst/>
                <a:latin typeface="+mn-lt"/>
                <a:ea typeface="Aptos" panose="020B0004020202020204" pitchFamily="34" charset="0"/>
                <a:cs typeface="Times New Roman" panose="02020603050405020304" pitchFamily="18" charset="0"/>
              </a:rPr>
              <a:t>Mortality and morbidity are very high.  MDROs are extremely dangerous for compromised patients but they also can make healthy people very sick.  </a:t>
            </a:r>
          </a:p>
          <a:p>
            <a:pPr marL="742950" marR="0" lvl="1" indent="-285750">
              <a:lnSpc>
                <a:spcPct val="115000"/>
              </a:lnSpc>
              <a:spcAft>
                <a:spcPts val="800"/>
              </a:spcAft>
              <a:buFont typeface="Arial" panose="020B0604020202020204" pitchFamily="34" charset="0"/>
              <a:buChar char="•"/>
              <a:tabLst>
                <a:tab pos="914400" algn="l"/>
              </a:tabLst>
            </a:pPr>
            <a:r>
              <a:rPr lang="en-US" sz="1400" kern="100" dirty="0">
                <a:effectLst/>
                <a:latin typeface="+mn-lt"/>
                <a:ea typeface="Aptos" panose="020B0004020202020204" pitchFamily="34" charset="0"/>
                <a:cs typeface="Times New Roman" panose="02020603050405020304" pitchFamily="18" charset="0"/>
              </a:rPr>
              <a:t>MDROs can live on surfaces and in other environmental reservoirs for extended periods making environmental cleaning an important factor. </a:t>
            </a:r>
          </a:p>
          <a:p>
            <a:pPr marL="342900" marR="0" lvl="0" indent="-342900">
              <a:lnSpc>
                <a:spcPct val="115000"/>
              </a:lnSpc>
              <a:spcAft>
                <a:spcPts val="800"/>
              </a:spcAft>
              <a:buFont typeface="Arial" panose="020B0604020202020204" pitchFamily="34" charset="0"/>
              <a:buChar char="•"/>
              <a:tabLst>
                <a:tab pos="457200" algn="l"/>
              </a:tabLst>
            </a:pPr>
            <a:r>
              <a:rPr lang="en-US" sz="1400" kern="100" dirty="0">
                <a:effectLst/>
                <a:latin typeface="+mn-lt"/>
                <a:ea typeface="Aptos" panose="020B0004020202020204" pitchFamily="34" charset="0"/>
                <a:cs typeface="Times New Roman" panose="02020603050405020304" pitchFamily="18" charset="0"/>
              </a:rPr>
              <a:t>Coordination </a:t>
            </a:r>
          </a:p>
          <a:p>
            <a:pPr marL="742950" marR="0" lvl="1" indent="-285750">
              <a:lnSpc>
                <a:spcPct val="115000"/>
              </a:lnSpc>
              <a:spcAft>
                <a:spcPts val="800"/>
              </a:spcAft>
              <a:buFont typeface="Arial" panose="020B0604020202020204" pitchFamily="34" charset="0"/>
              <a:buChar char="•"/>
              <a:tabLst>
                <a:tab pos="914400" algn="l"/>
              </a:tabLst>
            </a:pPr>
            <a:r>
              <a:rPr lang="en-US" sz="1400" kern="100" dirty="0">
                <a:effectLst/>
                <a:latin typeface="+mn-lt"/>
                <a:ea typeface="Aptos" panose="020B0004020202020204" pitchFamily="34" charset="0"/>
                <a:cs typeface="Times New Roman" panose="02020603050405020304" pitchFamily="18" charset="0"/>
              </a:rPr>
              <a:t>Often multiple different agencies, levels of care, counties and (at times) states are involved.  </a:t>
            </a:r>
          </a:p>
          <a:p>
            <a:pPr marL="742950" marR="0" lvl="1" indent="-285750">
              <a:lnSpc>
                <a:spcPct val="115000"/>
              </a:lnSpc>
              <a:spcAft>
                <a:spcPts val="800"/>
              </a:spcAft>
              <a:buFont typeface="Arial" panose="020B0604020202020204" pitchFamily="34" charset="0"/>
              <a:buChar char="•"/>
              <a:tabLst>
                <a:tab pos="914400" algn="l"/>
              </a:tabLst>
            </a:pPr>
            <a:r>
              <a:rPr lang="en-US" sz="1400" kern="100" dirty="0">
                <a:effectLst/>
                <a:latin typeface="+mn-lt"/>
                <a:ea typeface="Aptos" panose="020B0004020202020204" pitchFamily="34" charset="0"/>
                <a:cs typeface="Times New Roman" panose="02020603050405020304" pitchFamily="18" charset="0"/>
              </a:rPr>
              <a:t>Tracking, testing or screening activity continues for months or years.</a:t>
            </a:r>
          </a:p>
          <a:p>
            <a:pPr marL="742950" marR="0" lvl="1" indent="-285750">
              <a:lnSpc>
                <a:spcPct val="115000"/>
              </a:lnSpc>
              <a:spcAft>
                <a:spcPts val="800"/>
              </a:spcAft>
              <a:buFont typeface="Arial" panose="020B0604020202020204" pitchFamily="34" charset="0"/>
              <a:buChar char="•"/>
              <a:tabLst>
                <a:tab pos="914400" algn="l"/>
              </a:tabLst>
            </a:pPr>
            <a:r>
              <a:rPr lang="en-US" sz="1400" kern="100" dirty="0">
                <a:effectLst/>
                <a:latin typeface="+mn-lt"/>
                <a:ea typeface="Aptos" panose="020B0004020202020204" pitchFamily="34" charset="0"/>
                <a:cs typeface="Times New Roman" panose="02020603050405020304" pitchFamily="18" charset="0"/>
              </a:rPr>
              <a:t>When patients move within the health care system it creates another ripple that could result in more exposures and additional need for screening.</a:t>
            </a:r>
          </a:p>
          <a:p>
            <a:pPr marL="742950" marR="0" lvl="1" indent="-285750">
              <a:lnSpc>
                <a:spcPct val="115000"/>
              </a:lnSpc>
              <a:spcAft>
                <a:spcPts val="800"/>
              </a:spcAft>
              <a:buFont typeface="Arial" panose="020B0604020202020204" pitchFamily="34" charset="0"/>
              <a:buChar char="•"/>
              <a:tabLst>
                <a:tab pos="914400" algn="l"/>
              </a:tabLst>
            </a:pPr>
            <a:r>
              <a:rPr lang="en-US" sz="1400" kern="100" dirty="0">
                <a:effectLst/>
                <a:latin typeface="+mn-lt"/>
                <a:ea typeface="Aptos" panose="020B0004020202020204" pitchFamily="34" charset="0"/>
                <a:cs typeface="Times New Roman" panose="02020603050405020304" pitchFamily="18" charset="0"/>
              </a:rPr>
              <a:t>LTC facilities </a:t>
            </a:r>
            <a:r>
              <a:rPr lang="en-US" sz="1400" i="1" kern="100" dirty="0">
                <a:effectLst/>
                <a:latin typeface="+mn-lt"/>
                <a:ea typeface="Aptos" panose="020B0004020202020204" pitchFamily="34" charset="0"/>
                <a:cs typeface="Times New Roman" panose="02020603050405020304" pitchFamily="18" charset="0"/>
              </a:rPr>
              <a:t>may</a:t>
            </a:r>
            <a:r>
              <a:rPr lang="en-US" sz="1400" kern="100" dirty="0">
                <a:effectLst/>
                <a:latin typeface="+mn-lt"/>
                <a:ea typeface="Aptos" panose="020B0004020202020204" pitchFamily="34" charset="0"/>
                <a:cs typeface="Times New Roman" panose="02020603050405020304" pitchFamily="18" charset="0"/>
              </a:rPr>
              <a:t> need some strategic hands-on help from LHD to facilitate large screening projects. Knowledge of the facilities and their key staff is very helpful.  </a:t>
            </a:r>
          </a:p>
          <a:p>
            <a:pPr marL="742950" marR="0" lvl="1" indent="-285750">
              <a:lnSpc>
                <a:spcPct val="115000"/>
              </a:lnSpc>
              <a:spcAft>
                <a:spcPts val="800"/>
              </a:spcAft>
              <a:buFont typeface="Arial" panose="020B0604020202020204" pitchFamily="34" charset="0"/>
              <a:buChar char="•"/>
              <a:tabLst>
                <a:tab pos="914400" algn="l"/>
              </a:tabLst>
            </a:pPr>
            <a:r>
              <a:rPr lang="en-US" sz="1400" kern="100" dirty="0">
                <a:effectLst/>
                <a:latin typeface="+mn-lt"/>
                <a:ea typeface="Aptos" panose="020B0004020202020204" pitchFamily="34" charset="0"/>
                <a:cs typeface="Times New Roman" panose="02020603050405020304" pitchFamily="18" charset="0"/>
              </a:rPr>
              <a:t>Coordination with the SLPH is crucial to avoid lost specimens.   </a:t>
            </a:r>
          </a:p>
          <a:p>
            <a:pPr marL="558404" lvl="2" indent="0">
              <a:buNone/>
            </a:pPr>
            <a:endParaRPr lang="en-US" dirty="0"/>
          </a:p>
          <a:p>
            <a:pPr lvl="2"/>
            <a:endParaRPr lang="en-US" dirty="0"/>
          </a:p>
          <a:p>
            <a:pPr lvl="1">
              <a:buFont typeface="Arial" panose="020B0604020202020204" pitchFamily="34" charset="0"/>
              <a:buChar char="•"/>
            </a:pPr>
            <a:endParaRPr lang="en-US" dirty="0"/>
          </a:p>
          <a:p>
            <a:pPr lvl="1"/>
            <a:endParaRPr lang="en-US" dirty="0"/>
          </a:p>
          <a:p>
            <a:pPr lvl="1"/>
            <a:endParaRPr lang="en-US" dirty="0"/>
          </a:p>
          <a:p>
            <a:pPr lvl="1"/>
            <a:endParaRPr lang="en-US" dirty="0"/>
          </a:p>
        </p:txBody>
      </p:sp>
      <p:sp>
        <p:nvSpPr>
          <p:cNvPr id="3" name="Slide Number Placeholder 2">
            <a:extLst>
              <a:ext uri="{FF2B5EF4-FFF2-40B4-BE49-F238E27FC236}">
                <a16:creationId xmlns:a16="http://schemas.microsoft.com/office/drawing/2014/main" id="{52122321-5FD0-0800-9B7D-F2ECDF5861A6}"/>
              </a:ext>
            </a:extLst>
          </p:cNvPr>
          <p:cNvSpPr>
            <a:spLocks noGrp="1"/>
          </p:cNvSpPr>
          <p:nvPr>
            <p:ph type="sldNum" sz="quarter" idx="14"/>
          </p:nvPr>
        </p:nvSpPr>
        <p:spPr/>
        <p:txBody>
          <a:bodyPr/>
          <a:lstStyle/>
          <a:p>
            <a:fld id="{B6F15528-21DE-4FAA-801E-634DDDAF4B2B}" type="slidenum">
              <a:rPr lang="en-US" smtClean="0"/>
              <a:pPr/>
              <a:t>34</a:t>
            </a:fld>
            <a:endParaRPr lang="en-US"/>
          </a:p>
        </p:txBody>
      </p:sp>
      <p:sp>
        <p:nvSpPr>
          <p:cNvPr id="4" name="Title 3">
            <a:extLst>
              <a:ext uri="{FF2B5EF4-FFF2-40B4-BE49-F238E27FC236}">
                <a16:creationId xmlns:a16="http://schemas.microsoft.com/office/drawing/2014/main" id="{CD5834B2-A729-583B-08CA-6B8F9BC095B8}"/>
              </a:ext>
            </a:extLst>
          </p:cNvPr>
          <p:cNvSpPr>
            <a:spLocks noGrp="1"/>
          </p:cNvSpPr>
          <p:nvPr>
            <p:ph type="title"/>
          </p:nvPr>
        </p:nvSpPr>
        <p:spPr/>
        <p:txBody>
          <a:bodyPr/>
          <a:lstStyle/>
          <a:p>
            <a:r>
              <a:rPr lang="en-US" dirty="0"/>
              <a:t>MDRO Outbreaks – How are they Different?</a:t>
            </a:r>
          </a:p>
        </p:txBody>
      </p:sp>
    </p:spTree>
    <p:extLst>
      <p:ext uri="{BB962C8B-B14F-4D97-AF65-F5344CB8AC3E}">
        <p14:creationId xmlns:p14="http://schemas.microsoft.com/office/powerpoint/2010/main" val="1045492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B683A-2889-E557-9789-DAD223F0266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B032234-EF9D-B9D2-BCF6-963BEB8E89B0}"/>
              </a:ext>
            </a:extLst>
          </p:cNvPr>
          <p:cNvSpPr>
            <a:spLocks noGrp="1"/>
          </p:cNvSpPr>
          <p:nvPr>
            <p:ph type="body" sz="quarter" idx="11"/>
          </p:nvPr>
        </p:nvSpPr>
        <p:spPr/>
        <p:txBody>
          <a:bodyPr/>
          <a:lstStyle/>
          <a:p>
            <a:r>
              <a:rPr lang="en-US" dirty="0"/>
              <a:t>Judith Easter, MBA, BSN, RN</a:t>
            </a:r>
          </a:p>
        </p:txBody>
      </p:sp>
      <p:sp>
        <p:nvSpPr>
          <p:cNvPr id="3" name="Slide Number Placeholder 2">
            <a:extLst>
              <a:ext uri="{FF2B5EF4-FFF2-40B4-BE49-F238E27FC236}">
                <a16:creationId xmlns:a16="http://schemas.microsoft.com/office/drawing/2014/main" id="{3FD7D2DA-CBDB-506A-3AEB-EA68638609D2}"/>
              </a:ext>
            </a:extLst>
          </p:cNvPr>
          <p:cNvSpPr>
            <a:spLocks noGrp="1"/>
          </p:cNvSpPr>
          <p:nvPr>
            <p:ph type="sldNum" sz="quarter" idx="14"/>
          </p:nvPr>
        </p:nvSpPr>
        <p:spPr/>
        <p:txBody>
          <a:bodyPr/>
          <a:lstStyle/>
          <a:p>
            <a:fld id="{B6F15528-21DE-4FAA-801E-634DDDAF4B2B}" type="slidenum">
              <a:rPr lang="en-US" smtClean="0"/>
              <a:pPr/>
              <a:t>35</a:t>
            </a:fld>
            <a:endParaRPr lang="en-US"/>
          </a:p>
        </p:txBody>
      </p:sp>
      <p:sp>
        <p:nvSpPr>
          <p:cNvPr id="4" name="Title 3">
            <a:extLst>
              <a:ext uri="{FF2B5EF4-FFF2-40B4-BE49-F238E27FC236}">
                <a16:creationId xmlns:a16="http://schemas.microsoft.com/office/drawing/2014/main" id="{8C9C8F60-B35B-97FB-F18C-91488589995B}"/>
              </a:ext>
            </a:extLst>
          </p:cNvPr>
          <p:cNvSpPr>
            <a:spLocks noGrp="1"/>
          </p:cNvSpPr>
          <p:nvPr>
            <p:ph type="title"/>
          </p:nvPr>
        </p:nvSpPr>
        <p:spPr>
          <a:xfrm>
            <a:off x="306345" y="1261328"/>
            <a:ext cx="8563554" cy="548640"/>
          </a:xfrm>
        </p:spPr>
        <p:txBody>
          <a:bodyPr/>
          <a:lstStyle/>
          <a:p>
            <a:r>
              <a:rPr lang="en-US" dirty="0"/>
              <a:t>Prolonged GAS Outbreak: Challenges</a:t>
            </a:r>
            <a:br>
              <a:rPr lang="en-US" dirty="0"/>
            </a:br>
            <a:r>
              <a:rPr lang="en-US" dirty="0"/>
              <a:t>Henderson </a:t>
            </a:r>
          </a:p>
        </p:txBody>
      </p:sp>
      <p:graphicFrame>
        <p:nvGraphicFramePr>
          <p:cNvPr id="7" name="Content Placeholder 2">
            <a:extLst>
              <a:ext uri="{FF2B5EF4-FFF2-40B4-BE49-F238E27FC236}">
                <a16:creationId xmlns:a16="http://schemas.microsoft.com/office/drawing/2014/main" id="{DD502840-5F5F-C878-FCFD-92DBCFE6D606}"/>
              </a:ext>
            </a:extLst>
          </p:cNvPr>
          <p:cNvGraphicFramePr>
            <a:graphicFrameLocks/>
          </p:cNvGraphicFramePr>
          <p:nvPr>
            <p:extLst>
              <p:ext uri="{D42A27DB-BD31-4B8C-83A1-F6EECF244321}">
                <p14:modId xmlns:p14="http://schemas.microsoft.com/office/powerpoint/2010/main" val="2028927153"/>
              </p:ext>
            </p:extLst>
          </p:nvPr>
        </p:nvGraphicFramePr>
        <p:xfrm>
          <a:off x="232396" y="2272434"/>
          <a:ext cx="8679207" cy="3247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196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2D29C-0D4B-18B5-7663-1C31D03162F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6019313-7086-947A-D13D-1A454B0B68F6}"/>
              </a:ext>
            </a:extLst>
          </p:cNvPr>
          <p:cNvSpPr>
            <a:spLocks noGrp="1"/>
          </p:cNvSpPr>
          <p:nvPr>
            <p:ph type="body" sz="quarter" idx="10"/>
          </p:nvPr>
        </p:nvSpPr>
        <p:spPr>
          <a:xfrm>
            <a:off x="419952" y="1933492"/>
            <a:ext cx="8304096" cy="5665008"/>
          </a:xfrm>
        </p:spPr>
        <p:txBody>
          <a:bodyPr/>
          <a:lstStyle/>
          <a:p>
            <a:pPr marL="426911" marR="0" lvl="1" indent="-214313" algn="l" defTabSz="514350" rtl="0" eaLnBrk="1" fontAlgn="auto" latinLnBrk="0" hangingPunct="1">
              <a:lnSpc>
                <a:spcPct val="120000"/>
              </a:lnSpc>
              <a:spcBef>
                <a:spcPts val="281"/>
              </a:spcBef>
              <a:spcAft>
                <a:spcPts val="45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3B70"/>
                </a:solidFill>
                <a:effectLst/>
                <a:uLnTx/>
                <a:uFillTx/>
                <a:latin typeface="+mn-lt"/>
                <a:cs typeface="Arial" panose="020B0604020202020204" pitchFamily="34" charset="0"/>
              </a:rPr>
              <a:t>HBV Outbreak Investigation: Surry County HD was made aware of HBV in a patient from LTCF. Upon the investigation of Acute Hepatitis B, the patient had not left the facility in a year. The big question, How did this patient contract Hepatitis B? </a:t>
            </a:r>
          </a:p>
          <a:p>
            <a:pPr marL="426911" marR="0" lvl="1" indent="-214313" algn="l" defTabSz="514350" rtl="0" eaLnBrk="1" fontAlgn="auto" latinLnBrk="0" hangingPunct="1">
              <a:lnSpc>
                <a:spcPct val="120000"/>
              </a:lnSpc>
              <a:spcBef>
                <a:spcPts val="281"/>
              </a:spcBef>
              <a:spcAft>
                <a:spcPts val="45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3B70"/>
                </a:solidFill>
                <a:effectLst/>
                <a:uLnTx/>
                <a:uFillTx/>
                <a:latin typeface="+mn-lt"/>
                <a:cs typeface="Arial" panose="020B0604020202020204" pitchFamily="34" charset="0"/>
              </a:rPr>
              <a:t>Site Visits using the mini ICAR assessment tool: Of course, the facility was distraught at the possibilities. We had to build a good rapport with the facility to complete a thorough investigation. Long term care facilities associate the word “State” with CMS and other regulatory facilities. By providing education for the purpose of our visits and reinforcing that the LHD and State Health department are NOT punitive, but support, helped build that good working relationship. </a:t>
            </a:r>
          </a:p>
          <a:p>
            <a:pPr marL="426911" marR="0" lvl="1" indent="-214313" algn="l" defTabSz="514350" rtl="0" eaLnBrk="1" fontAlgn="auto" latinLnBrk="0" hangingPunct="1">
              <a:lnSpc>
                <a:spcPct val="120000"/>
              </a:lnSpc>
              <a:spcBef>
                <a:spcPts val="281"/>
              </a:spcBef>
              <a:spcAft>
                <a:spcPts val="45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3B70"/>
                </a:solidFill>
                <a:effectLst/>
                <a:uLnTx/>
                <a:uFillTx/>
                <a:latin typeface="+mn-lt"/>
                <a:cs typeface="Arial" panose="020B0604020202020204" pitchFamily="34" charset="0"/>
              </a:rPr>
              <a:t>BBP focused with HBV as the cause of concern: Per state recommendations, all diabetic patients were screened for BBP. The source patient was identified as a chronic Hep B carrier. This patient was on the same hall, directly across the hall from index patient. Both patients are diabetic, with finger sticks taken just minutes apart several times a day. Proper hand hygiene, glucometer use, and wound care where a heavy focus during the site visits. </a:t>
            </a:r>
          </a:p>
          <a:p>
            <a:pPr marL="426911" marR="0" lvl="1" indent="-214313" algn="l" defTabSz="514350" rtl="0" eaLnBrk="1" fontAlgn="auto" latinLnBrk="0" hangingPunct="1">
              <a:lnSpc>
                <a:spcPct val="120000"/>
              </a:lnSpc>
              <a:spcBef>
                <a:spcPts val="281"/>
              </a:spcBef>
              <a:spcAft>
                <a:spcPts val="45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3B70"/>
                </a:solidFill>
                <a:effectLst/>
                <a:uLnTx/>
                <a:uFillTx/>
                <a:latin typeface="+mn-lt"/>
                <a:cs typeface="Arial" panose="020B0604020202020204" pitchFamily="34" charset="0"/>
              </a:rPr>
              <a:t>State support for recommendations: Having State support really helped with recommendations for process improvement and policy changes. These facilities have challenges with corporate policies. Individual glucometers and new policies were in place within a month of our investigation starting. </a:t>
            </a:r>
          </a:p>
          <a:p>
            <a:pPr marL="426911" marR="0" lvl="1" indent="-214313" algn="l" defTabSz="514350" rtl="0" eaLnBrk="1" fontAlgn="auto" latinLnBrk="0" hangingPunct="1">
              <a:lnSpc>
                <a:spcPct val="120000"/>
              </a:lnSpc>
              <a:spcBef>
                <a:spcPts val="281"/>
              </a:spcBef>
              <a:spcAft>
                <a:spcPts val="45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3B70"/>
                </a:solidFill>
                <a:effectLst/>
                <a:uLnTx/>
                <a:uFillTx/>
                <a:latin typeface="+mn-lt"/>
                <a:cs typeface="Arial" panose="020B0604020202020204" pitchFamily="34" charset="0"/>
              </a:rPr>
              <a:t>Provide feedback and support to facility: Follow up calls with the State and LHD were crucial to keep everyone looped in as the investigation continued, and recommendations were made and implemented. </a:t>
            </a:r>
          </a:p>
          <a:p>
            <a:endParaRPr lang="en-US" dirty="0"/>
          </a:p>
        </p:txBody>
      </p:sp>
      <p:sp>
        <p:nvSpPr>
          <p:cNvPr id="3" name="Slide Number Placeholder 2">
            <a:extLst>
              <a:ext uri="{FF2B5EF4-FFF2-40B4-BE49-F238E27FC236}">
                <a16:creationId xmlns:a16="http://schemas.microsoft.com/office/drawing/2014/main" id="{300C1A02-E3D2-C391-EE05-B54E6FF925E9}"/>
              </a:ext>
            </a:extLst>
          </p:cNvPr>
          <p:cNvSpPr>
            <a:spLocks noGrp="1"/>
          </p:cNvSpPr>
          <p:nvPr>
            <p:ph type="sldNum" sz="quarter" idx="14"/>
          </p:nvPr>
        </p:nvSpPr>
        <p:spPr/>
        <p:txBody>
          <a:bodyPr/>
          <a:lstStyle/>
          <a:p>
            <a:fld id="{B6F15528-21DE-4FAA-801E-634DDDAF4B2B}" type="slidenum">
              <a:rPr lang="en-US" smtClean="0"/>
              <a:pPr/>
              <a:t>36</a:t>
            </a:fld>
            <a:endParaRPr lang="en-US"/>
          </a:p>
        </p:txBody>
      </p:sp>
      <p:sp>
        <p:nvSpPr>
          <p:cNvPr id="4" name="Title 3">
            <a:extLst>
              <a:ext uri="{FF2B5EF4-FFF2-40B4-BE49-F238E27FC236}">
                <a16:creationId xmlns:a16="http://schemas.microsoft.com/office/drawing/2014/main" id="{0488DA70-A004-9678-EDF0-8B84164C9808}"/>
              </a:ext>
            </a:extLst>
          </p:cNvPr>
          <p:cNvSpPr>
            <a:spLocks noGrp="1"/>
          </p:cNvSpPr>
          <p:nvPr>
            <p:ph type="title"/>
          </p:nvPr>
        </p:nvSpPr>
        <p:spPr/>
        <p:txBody>
          <a:bodyPr/>
          <a:lstStyle/>
          <a:p>
            <a:r>
              <a:rPr lang="en-US" dirty="0"/>
              <a:t>Surry County HBV Outbreak</a:t>
            </a:r>
          </a:p>
        </p:txBody>
      </p:sp>
    </p:spTree>
    <p:extLst>
      <p:ext uri="{BB962C8B-B14F-4D97-AF65-F5344CB8AC3E}">
        <p14:creationId xmlns:p14="http://schemas.microsoft.com/office/powerpoint/2010/main" val="2302893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C4D03-7EE0-09AF-9740-E0B5E6B96AB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B9368F8-E67A-AC3B-CDC6-B23B6F475792}"/>
              </a:ext>
            </a:extLst>
          </p:cNvPr>
          <p:cNvSpPr>
            <a:spLocks noGrp="1"/>
          </p:cNvSpPr>
          <p:nvPr>
            <p:ph type="body" sz="quarter" idx="10"/>
          </p:nvPr>
        </p:nvSpPr>
        <p:spPr/>
        <p:txBody>
          <a:bodyPr/>
          <a:lstStyle/>
          <a:p>
            <a:r>
              <a:rPr lang="en-US" dirty="0"/>
              <a:t>Return @ 10:25</a:t>
            </a:r>
          </a:p>
        </p:txBody>
      </p:sp>
      <p:sp>
        <p:nvSpPr>
          <p:cNvPr id="6" name="Text Placeholder 5">
            <a:extLst>
              <a:ext uri="{FF2B5EF4-FFF2-40B4-BE49-F238E27FC236}">
                <a16:creationId xmlns:a16="http://schemas.microsoft.com/office/drawing/2014/main" id="{7877E9F2-4A7C-0039-8A41-8901CA48CC3D}"/>
              </a:ext>
            </a:extLst>
          </p:cNvPr>
          <p:cNvSpPr>
            <a:spLocks noGrp="1"/>
          </p:cNvSpPr>
          <p:nvPr>
            <p:ph type="body" sz="quarter" idx="11"/>
          </p:nvPr>
        </p:nvSpPr>
        <p:spPr/>
        <p:txBody>
          <a:bodyPr/>
          <a:lstStyle/>
          <a:p>
            <a:endParaRPr lang="en-US"/>
          </a:p>
        </p:txBody>
      </p:sp>
      <p:sp>
        <p:nvSpPr>
          <p:cNvPr id="3" name="Slide Number Placeholder 2">
            <a:extLst>
              <a:ext uri="{FF2B5EF4-FFF2-40B4-BE49-F238E27FC236}">
                <a16:creationId xmlns:a16="http://schemas.microsoft.com/office/drawing/2014/main" id="{B141BE31-3DE9-8D2F-DC47-A04C6D8F3383}"/>
              </a:ext>
            </a:extLst>
          </p:cNvPr>
          <p:cNvSpPr>
            <a:spLocks noGrp="1"/>
          </p:cNvSpPr>
          <p:nvPr>
            <p:ph type="sldNum" sz="quarter" idx="14"/>
          </p:nvPr>
        </p:nvSpPr>
        <p:spPr/>
        <p:txBody>
          <a:bodyPr/>
          <a:lstStyle/>
          <a:p>
            <a:fld id="{B6F15528-21DE-4FAA-801E-634DDDAF4B2B}" type="slidenum">
              <a:rPr lang="en-US" smtClean="0"/>
              <a:pPr/>
              <a:t>37</a:t>
            </a:fld>
            <a:endParaRPr lang="en-US"/>
          </a:p>
        </p:txBody>
      </p:sp>
      <p:sp>
        <p:nvSpPr>
          <p:cNvPr id="4" name="Title 3">
            <a:extLst>
              <a:ext uri="{FF2B5EF4-FFF2-40B4-BE49-F238E27FC236}">
                <a16:creationId xmlns:a16="http://schemas.microsoft.com/office/drawing/2014/main" id="{FDA97342-2056-3D30-C246-DB38747795C9}"/>
              </a:ext>
            </a:extLst>
          </p:cNvPr>
          <p:cNvSpPr>
            <a:spLocks noGrp="1"/>
          </p:cNvSpPr>
          <p:nvPr>
            <p:ph type="title"/>
          </p:nvPr>
        </p:nvSpPr>
        <p:spPr/>
        <p:txBody>
          <a:bodyPr/>
          <a:lstStyle/>
          <a:p>
            <a:r>
              <a:rPr lang="en-US" dirty="0"/>
              <a:t>Break</a:t>
            </a:r>
          </a:p>
        </p:txBody>
      </p:sp>
      <p:pic>
        <p:nvPicPr>
          <p:cNvPr id="8" name="Graphic 7" descr="Coffee">
            <a:extLst>
              <a:ext uri="{FF2B5EF4-FFF2-40B4-BE49-F238E27FC236}">
                <a16:creationId xmlns:a16="http://schemas.microsoft.com/office/drawing/2014/main" id="{139BF87A-2C2A-B782-E60F-05411F0125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35690" y="1050324"/>
            <a:ext cx="4452160" cy="4452160"/>
          </a:xfrm>
          <a:prstGeom prst="rect">
            <a:avLst/>
          </a:prstGeom>
        </p:spPr>
      </p:pic>
    </p:spTree>
    <p:extLst>
      <p:ext uri="{BB962C8B-B14F-4D97-AF65-F5344CB8AC3E}">
        <p14:creationId xmlns:p14="http://schemas.microsoft.com/office/powerpoint/2010/main" val="86989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D430F4-28EB-32F5-C785-52E4BA843AC4}"/>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CE4F1A65-F312-CFDE-4542-F16F9370CB48}"/>
              </a:ext>
            </a:extLst>
          </p:cNvPr>
          <p:cNvSpPr>
            <a:spLocks noGrp="1"/>
          </p:cNvSpPr>
          <p:nvPr>
            <p:ph type="title"/>
          </p:nvPr>
        </p:nvSpPr>
        <p:spPr>
          <a:xfrm>
            <a:off x="290223" y="1256518"/>
            <a:ext cx="8563554" cy="548640"/>
          </a:xfrm>
        </p:spPr>
        <p:txBody>
          <a:bodyPr anchor="ctr">
            <a:normAutofit/>
          </a:bodyPr>
          <a:lstStyle/>
          <a:p>
            <a:r>
              <a:rPr lang="en-US" sz="3000" dirty="0">
                <a:solidFill>
                  <a:srgbClr val="7CA3DD"/>
                </a:solidFill>
              </a:rPr>
              <a:t>Interactive: Onsite Facility Assessments</a:t>
            </a:r>
          </a:p>
        </p:txBody>
      </p:sp>
      <p:graphicFrame>
        <p:nvGraphicFramePr>
          <p:cNvPr id="5" name="Content Placeholder 2">
            <a:extLst>
              <a:ext uri="{FF2B5EF4-FFF2-40B4-BE49-F238E27FC236}">
                <a16:creationId xmlns:a16="http://schemas.microsoft.com/office/drawing/2014/main" id="{A77D3594-9C1A-882A-9CC2-08816CAC5C8D}"/>
              </a:ext>
            </a:extLst>
          </p:cNvPr>
          <p:cNvGraphicFramePr>
            <a:graphicFrameLocks noGrp="1"/>
          </p:cNvGraphicFramePr>
          <p:nvPr>
            <p:ph idx="4294967295"/>
            <p:extLst>
              <p:ext uri="{D42A27DB-BD31-4B8C-83A1-F6EECF244321}">
                <p14:modId xmlns:p14="http://schemas.microsoft.com/office/powerpoint/2010/main" val="3744845011"/>
              </p:ext>
            </p:extLst>
          </p:nvPr>
        </p:nvGraphicFramePr>
        <p:xfrm>
          <a:off x="151075" y="2262729"/>
          <a:ext cx="8841850" cy="343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3533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661EFC-13DB-5EA4-9427-A7AA72405E62}"/>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B811C992-F5AB-2B2A-543D-2B37939E30E2}"/>
              </a:ext>
            </a:extLst>
          </p:cNvPr>
          <p:cNvSpPr>
            <a:spLocks noGrp="1"/>
          </p:cNvSpPr>
          <p:nvPr>
            <p:ph type="title"/>
          </p:nvPr>
        </p:nvSpPr>
        <p:spPr/>
        <p:txBody>
          <a:bodyPr>
            <a:normAutofit/>
          </a:bodyPr>
          <a:lstStyle/>
          <a:p>
            <a:r>
              <a:rPr lang="en-US" dirty="0"/>
              <a:t>Breakout Sessions</a:t>
            </a:r>
          </a:p>
        </p:txBody>
      </p:sp>
      <p:cxnSp>
        <p:nvCxnSpPr>
          <p:cNvPr id="577" name="Straight Arrow Connector 576">
            <a:extLst>
              <a:ext uri="{FF2B5EF4-FFF2-40B4-BE49-F238E27FC236}">
                <a16:creationId xmlns:a16="http://schemas.microsoft.com/office/drawing/2014/main" id="{C36E7471-5907-C5FA-32C9-92B58347D942}"/>
              </a:ext>
            </a:extLst>
          </p:cNvPr>
          <p:cNvCxnSpPr/>
          <p:nvPr/>
        </p:nvCxnSpPr>
        <p:spPr>
          <a:xfrm>
            <a:off x="5115651" y="1476090"/>
            <a:ext cx="46008" cy="4469273"/>
          </a:xfrm>
          <a:prstGeom prst="straightConnector1">
            <a:avLst/>
          </a:prstGeom>
          <a:ln>
            <a:prstDash val="sysDot"/>
          </a:ln>
        </p:spPr>
        <p:style>
          <a:lnRef idx="2">
            <a:schemeClr val="accent1"/>
          </a:lnRef>
          <a:fillRef idx="0">
            <a:schemeClr val="accent1"/>
          </a:fillRef>
          <a:effectRef idx="1">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F190C2F8-559D-DE65-4DF9-C5EC9EF3C885}"/>
              </a:ext>
            </a:extLst>
          </p:cNvPr>
          <p:cNvGraphicFramePr>
            <a:graphicFrameLocks noGrp="1"/>
          </p:cNvGraphicFramePr>
          <p:nvPr>
            <p:extLst>
              <p:ext uri="{D42A27DB-BD31-4B8C-83A1-F6EECF244321}">
                <p14:modId xmlns:p14="http://schemas.microsoft.com/office/powerpoint/2010/main" val="3277857491"/>
              </p:ext>
            </p:extLst>
          </p:nvPr>
        </p:nvGraphicFramePr>
        <p:xfrm>
          <a:off x="1350236" y="2367185"/>
          <a:ext cx="7624187" cy="2852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551">
            <a:extLst>
              <a:ext uri="{FF2B5EF4-FFF2-40B4-BE49-F238E27FC236}">
                <a16:creationId xmlns:a16="http://schemas.microsoft.com/office/drawing/2014/main" id="{3C079E34-3F4C-1529-84A4-A2CB28BC06F3}"/>
              </a:ext>
            </a:extLst>
          </p:cNvPr>
          <p:cNvSpPr txBox="1"/>
          <p:nvPr/>
        </p:nvSpPr>
        <p:spPr>
          <a:xfrm>
            <a:off x="149230" y="4287929"/>
            <a:ext cx="11034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15 minutes</a:t>
            </a:r>
          </a:p>
        </p:txBody>
      </p:sp>
      <p:sp>
        <p:nvSpPr>
          <p:cNvPr id="14" name="TextBox 551">
            <a:extLst>
              <a:ext uri="{FF2B5EF4-FFF2-40B4-BE49-F238E27FC236}">
                <a16:creationId xmlns:a16="http://schemas.microsoft.com/office/drawing/2014/main" id="{3C079E34-3F4C-1529-84A4-A2CB28BC06F3}"/>
              </a:ext>
            </a:extLst>
          </p:cNvPr>
          <p:cNvSpPr txBox="1"/>
          <p:nvPr/>
        </p:nvSpPr>
        <p:spPr>
          <a:xfrm>
            <a:off x="147311" y="3248355"/>
            <a:ext cx="11034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15 minutes</a:t>
            </a:r>
          </a:p>
        </p:txBody>
      </p:sp>
      <p:sp>
        <p:nvSpPr>
          <p:cNvPr id="20" name="Arrow: Up 19">
            <a:extLst>
              <a:ext uri="{FF2B5EF4-FFF2-40B4-BE49-F238E27FC236}">
                <a16:creationId xmlns:a16="http://schemas.microsoft.com/office/drawing/2014/main" id="{19C896B9-4123-4D66-8F50-2FC0B0C63C9B}"/>
              </a:ext>
            </a:extLst>
          </p:cNvPr>
          <p:cNvSpPr/>
          <p:nvPr/>
        </p:nvSpPr>
        <p:spPr>
          <a:xfrm>
            <a:off x="3983298" y="3876059"/>
            <a:ext cx="196553" cy="475112"/>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Up 20">
            <a:extLst>
              <a:ext uri="{FF2B5EF4-FFF2-40B4-BE49-F238E27FC236}">
                <a16:creationId xmlns:a16="http://schemas.microsoft.com/office/drawing/2014/main" id="{45F03F44-69ED-6585-F3CE-94FBB396FB8C}"/>
              </a:ext>
            </a:extLst>
          </p:cNvPr>
          <p:cNvSpPr/>
          <p:nvPr/>
        </p:nvSpPr>
        <p:spPr>
          <a:xfrm rot="10800000">
            <a:off x="4240868" y="3894686"/>
            <a:ext cx="196553" cy="475112"/>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Up 23">
            <a:extLst>
              <a:ext uri="{FF2B5EF4-FFF2-40B4-BE49-F238E27FC236}">
                <a16:creationId xmlns:a16="http://schemas.microsoft.com/office/drawing/2014/main" id="{B3008276-2CA5-AED3-24A3-7B15A47F9D2D}"/>
              </a:ext>
            </a:extLst>
          </p:cNvPr>
          <p:cNvSpPr/>
          <p:nvPr/>
        </p:nvSpPr>
        <p:spPr>
          <a:xfrm>
            <a:off x="5913295" y="3876059"/>
            <a:ext cx="196553" cy="475112"/>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5" name="Arrow: Up 24">
            <a:extLst>
              <a:ext uri="{FF2B5EF4-FFF2-40B4-BE49-F238E27FC236}">
                <a16:creationId xmlns:a16="http://schemas.microsoft.com/office/drawing/2014/main" id="{9E6C3B1F-DDE5-36DD-8CED-E14FAC570591}"/>
              </a:ext>
            </a:extLst>
          </p:cNvPr>
          <p:cNvSpPr/>
          <p:nvPr/>
        </p:nvSpPr>
        <p:spPr>
          <a:xfrm rot="10800000">
            <a:off x="6170865" y="3894686"/>
            <a:ext cx="196553" cy="475112"/>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418623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B5BABA-2058-1DF0-B1A1-1D469EB70529}"/>
              </a:ext>
              <a:ext uri="{C183D7F6-B498-43B3-948B-1728B52AA6E4}">
                <adec:decorative xmlns:adec="http://schemas.microsoft.com/office/drawing/2017/decorative" val="1"/>
              </a:ext>
            </a:extLst>
          </p:cNvPr>
          <p:cNvSpPr/>
          <p:nvPr/>
        </p:nvSpPr>
        <p:spPr>
          <a:xfrm rot="5400000">
            <a:off x="2535766" y="-2535763"/>
            <a:ext cx="4072467" cy="9143999"/>
          </a:xfrm>
          <a:prstGeom prst="rect">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1">
            <a:extLst>
              <a:ext uri="{FF2B5EF4-FFF2-40B4-BE49-F238E27FC236}">
                <a16:creationId xmlns:a16="http://schemas.microsoft.com/office/drawing/2014/main" id="{D1DE2A11-DE5A-364E-3535-A88059EB4752}"/>
              </a:ext>
            </a:extLst>
          </p:cNvPr>
          <p:cNvSpPr txBox="1">
            <a:spLocks/>
          </p:cNvSpPr>
          <p:nvPr/>
        </p:nvSpPr>
        <p:spPr>
          <a:xfrm>
            <a:off x="571500" y="2655106"/>
            <a:ext cx="5561076" cy="14173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a:lnSpc>
                <a:spcPct val="100000"/>
              </a:lnSpc>
            </a:pPr>
            <a:r>
              <a:rPr lang="en-US" sz="3000" dirty="0">
                <a:solidFill>
                  <a:schemeClr val="bg1"/>
                </a:solidFill>
              </a:rPr>
              <a:t>HAI Trends for 2023/2024</a:t>
            </a:r>
          </a:p>
          <a:p>
            <a:pPr>
              <a:lnSpc>
                <a:spcPct val="100000"/>
              </a:lnSpc>
            </a:pPr>
            <a:endParaRPr lang="en-US" sz="3000" dirty="0">
              <a:solidFill>
                <a:schemeClr val="bg1"/>
              </a:solidFill>
            </a:endParaRPr>
          </a:p>
          <a:p>
            <a:endParaRPr lang="en-US" sz="3000" dirty="0">
              <a:solidFill>
                <a:schemeClr val="bg1"/>
              </a:solidFill>
            </a:endParaRPr>
          </a:p>
        </p:txBody>
      </p:sp>
      <p:sp>
        <p:nvSpPr>
          <p:cNvPr id="6" name="Text Placeholder 4">
            <a:extLst>
              <a:ext uri="{FF2B5EF4-FFF2-40B4-BE49-F238E27FC236}">
                <a16:creationId xmlns:a16="http://schemas.microsoft.com/office/drawing/2014/main" id="{7DD89E2E-0C9A-7D86-2DAE-58EE8BE86458}"/>
              </a:ext>
            </a:extLst>
          </p:cNvPr>
          <p:cNvSpPr txBox="1">
            <a:spLocks/>
          </p:cNvSpPr>
          <p:nvPr/>
        </p:nvSpPr>
        <p:spPr>
          <a:xfrm>
            <a:off x="571500" y="4165797"/>
            <a:ext cx="10005951" cy="1458258"/>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0" i="1" dirty="0">
                <a:latin typeface="+mn-lt"/>
                <a:ea typeface="+mn-ea"/>
                <a:cs typeface="+mn-cs"/>
              </a:rPr>
              <a:t>Catie Bryan, MPH, a-IPC</a:t>
            </a:r>
          </a:p>
        </p:txBody>
      </p:sp>
      <p:sp>
        <p:nvSpPr>
          <p:cNvPr id="4" name="Footer Placeholder 3">
            <a:extLst>
              <a:ext uri="{FF2B5EF4-FFF2-40B4-BE49-F238E27FC236}">
                <a16:creationId xmlns:a16="http://schemas.microsoft.com/office/drawing/2014/main" id="{99B8906B-3CF4-0A79-74C2-68E4621638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3D6B74-07B8-4615-C2EF-6C51712375AD}"/>
              </a:ext>
            </a:extLst>
          </p:cNvPr>
          <p:cNvSpPr>
            <a:spLocks noGrp="1"/>
          </p:cNvSpPr>
          <p:nvPr>
            <p:ph type="sldNum" sz="quarter" idx="12"/>
          </p:nvPr>
        </p:nvSpPr>
        <p:spPr/>
        <p:txBody>
          <a:bodyPr/>
          <a:lstStyle/>
          <a:p>
            <a:endParaRPr lang="en-US" dirty="0"/>
          </a:p>
        </p:txBody>
      </p:sp>
      <p:sp>
        <p:nvSpPr>
          <p:cNvPr id="11" name="TextBox 10">
            <a:extLst>
              <a:ext uri="{FF2B5EF4-FFF2-40B4-BE49-F238E27FC236}">
                <a16:creationId xmlns:a16="http://schemas.microsoft.com/office/drawing/2014/main" id="{4CE4F5A3-5C00-4FED-D0EF-BC1B2D30FA62}"/>
              </a:ext>
            </a:extLst>
          </p:cNvPr>
          <p:cNvSpPr txBox="1"/>
          <p:nvPr/>
        </p:nvSpPr>
        <p:spPr>
          <a:xfrm>
            <a:off x="3786553" y="6629467"/>
            <a:ext cx="5357446" cy="19620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675" b="1" i="0" u="none" strike="noStrike" kern="1200" cap="none" spc="0" normalizeH="0" baseline="0" noProof="0" smtClean="0">
                <a:ln>
                  <a:noFill/>
                </a:ln>
                <a:solidFill>
                  <a:srgbClr val="003B7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675" b="1" i="0" u="none" strike="noStrike" kern="1200" cap="none" spc="0" normalizeH="0" baseline="0" noProof="0" dirty="0">
              <a:ln>
                <a:noFill/>
              </a:ln>
              <a:solidFill>
                <a:srgbClr val="003B7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445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4A390F-AEE9-19C0-D732-AA6168987E6E}"/>
              </a:ext>
            </a:extLst>
          </p:cNvPr>
          <p:cNvSpPr>
            <a:spLocks noGrp="1"/>
          </p:cNvSpPr>
          <p:nvPr>
            <p:ph type="body" sz="quarter" idx="10"/>
          </p:nvPr>
        </p:nvSpPr>
        <p:spPr>
          <a:xfrm>
            <a:off x="625472" y="2655535"/>
            <a:ext cx="5774267" cy="1266361"/>
          </a:xfrm>
        </p:spPr>
        <p:txBody>
          <a:bodyPr/>
          <a:lstStyle/>
          <a:p>
            <a:r>
              <a:rPr lang="en-US" sz="4000" dirty="0"/>
              <a:t>THANK YOU!</a:t>
            </a:r>
          </a:p>
        </p:txBody>
      </p:sp>
      <p:sp>
        <p:nvSpPr>
          <p:cNvPr id="7" name="Text Placeholder 6">
            <a:extLst>
              <a:ext uri="{FF2B5EF4-FFF2-40B4-BE49-F238E27FC236}">
                <a16:creationId xmlns:a16="http://schemas.microsoft.com/office/drawing/2014/main" id="{416AF0C9-E188-383D-8FB6-B448C6879487}"/>
              </a:ext>
            </a:extLst>
          </p:cNvPr>
          <p:cNvSpPr>
            <a:spLocks noGrp="1"/>
          </p:cNvSpPr>
          <p:nvPr>
            <p:ph type="body" sz="quarter" idx="11"/>
          </p:nvPr>
        </p:nvSpPr>
        <p:spPr/>
        <p:txBody>
          <a:bodyPr/>
          <a:lstStyle/>
          <a:p>
            <a:r>
              <a:rPr lang="en-US" dirty="0">
                <a:hlinkClick r:id="rId2">
                  <a:extLst>
                    <a:ext uri="{A12FA001-AC4F-418D-AE19-62706E023703}">
                      <ahyp:hlinkClr xmlns:ahyp="http://schemas.microsoft.com/office/drawing/2018/hyperlinkcolor" val="tx"/>
                    </a:ext>
                  </a:extLst>
                </a:hlinkClick>
              </a:rPr>
              <a:t>NCHAI@DHHS.NC.GOV</a:t>
            </a:r>
            <a:endParaRPr lang="en-US" dirty="0"/>
          </a:p>
          <a:p>
            <a:r>
              <a:rPr lang="en-US" dirty="0">
                <a:hlinkClick r:id="rId3">
                  <a:extLst>
                    <a:ext uri="{A12FA001-AC4F-418D-AE19-62706E023703}">
                      <ahyp:hlinkClr xmlns:ahyp="http://schemas.microsoft.com/office/drawing/2018/hyperlinkcolor" val="tx"/>
                    </a:ext>
                  </a:extLst>
                </a:hlinkClick>
              </a:rPr>
              <a:t>INFECTIONPREVENTION@DHHS.NC.GOV</a:t>
            </a:r>
            <a:r>
              <a:rPr lang="en-US" dirty="0"/>
              <a:t> </a:t>
            </a:r>
          </a:p>
        </p:txBody>
      </p:sp>
      <p:sp>
        <p:nvSpPr>
          <p:cNvPr id="8" name="Text Placeholder 7">
            <a:extLst>
              <a:ext uri="{FF2B5EF4-FFF2-40B4-BE49-F238E27FC236}">
                <a16:creationId xmlns:a16="http://schemas.microsoft.com/office/drawing/2014/main" id="{99E3059F-96AD-E6AF-91D8-72F2E0C3D12B}"/>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048A5B0D-CEDD-2FCE-A574-10CD0868636D}"/>
              </a:ext>
            </a:extLst>
          </p:cNvPr>
          <p:cNvSpPr>
            <a:spLocks noGrp="1"/>
          </p:cNvSpPr>
          <p:nvPr>
            <p:ph type="sldNum" sz="quarter" idx="4294967295"/>
          </p:nvPr>
        </p:nvSpPr>
        <p:spPr>
          <a:xfrm>
            <a:off x="8580438" y="6604000"/>
            <a:ext cx="563562" cy="284163"/>
          </a:xfrm>
          <a:prstGeom prst="rect">
            <a:avLst/>
          </a:prstGeom>
        </p:spPr>
        <p:txBody>
          <a:bodyPr/>
          <a:lstStyle/>
          <a:p>
            <a:fld id="{11F27F3A-B3E9-41ED-AF8F-A365F10BB65F}" type="slidenum">
              <a:rPr lang="en-US" smtClean="0"/>
              <a:pPr/>
              <a:t>40</a:t>
            </a:fld>
            <a:endParaRPr lang="en-US" dirty="0"/>
          </a:p>
        </p:txBody>
      </p:sp>
    </p:spTree>
    <p:extLst>
      <p:ext uri="{BB962C8B-B14F-4D97-AF65-F5344CB8AC3E}">
        <p14:creationId xmlns:p14="http://schemas.microsoft.com/office/powerpoint/2010/main" val="251226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6E2C9DE-D4B2-2A57-521B-13EF2A24B960}"/>
              </a:ext>
            </a:extLst>
          </p:cNvPr>
          <p:cNvSpPr>
            <a:spLocks noGrp="1"/>
          </p:cNvSpPr>
          <p:nvPr>
            <p:ph type="body" sz="quarter" idx="11"/>
          </p:nvPr>
        </p:nvSpPr>
        <p:spPr/>
        <p:txBody>
          <a:bodyPr/>
          <a:lstStyle/>
          <a:p>
            <a:endParaRPr lang="en-US"/>
          </a:p>
        </p:txBody>
      </p:sp>
      <p:sp>
        <p:nvSpPr>
          <p:cNvPr id="3" name="Slide Number Placeholder 2">
            <a:extLst>
              <a:ext uri="{FF2B5EF4-FFF2-40B4-BE49-F238E27FC236}">
                <a16:creationId xmlns:a16="http://schemas.microsoft.com/office/drawing/2014/main" id="{9189220C-E13E-3E17-905E-CB3F6311C36D}"/>
              </a:ext>
            </a:extLst>
          </p:cNvPr>
          <p:cNvSpPr>
            <a:spLocks noGrp="1"/>
          </p:cNvSpPr>
          <p:nvPr>
            <p:ph type="sldNum" sz="quarter" idx="14"/>
          </p:nvPr>
        </p:nvSpPr>
        <p:spPr/>
        <p:txBody>
          <a:bodyPr/>
          <a:lstStyle/>
          <a:p>
            <a:fld id="{11F27F3A-B3E9-41ED-AF8F-A365F10BB65F}" type="slidenum">
              <a:rPr lang="en-US" smtClean="0"/>
              <a:pPr/>
              <a:t>5</a:t>
            </a:fld>
            <a:endParaRPr lang="en-US" dirty="0"/>
          </a:p>
        </p:txBody>
      </p:sp>
      <p:sp>
        <p:nvSpPr>
          <p:cNvPr id="5" name="Title 4">
            <a:extLst>
              <a:ext uri="{FF2B5EF4-FFF2-40B4-BE49-F238E27FC236}">
                <a16:creationId xmlns:a16="http://schemas.microsoft.com/office/drawing/2014/main" id="{6983129F-2860-9868-51D3-014950E9DBF4}"/>
              </a:ext>
            </a:extLst>
          </p:cNvPr>
          <p:cNvSpPr>
            <a:spLocks noGrp="1"/>
          </p:cNvSpPr>
          <p:nvPr>
            <p:ph type="title"/>
          </p:nvPr>
        </p:nvSpPr>
        <p:spPr/>
        <p:txBody>
          <a:bodyPr/>
          <a:lstStyle/>
          <a:p>
            <a:r>
              <a:rPr lang="en-US" dirty="0"/>
              <a:t>Diseases Defined</a:t>
            </a:r>
          </a:p>
        </p:txBody>
      </p:sp>
      <p:graphicFrame>
        <p:nvGraphicFramePr>
          <p:cNvPr id="8" name="Content Placeholder 4">
            <a:extLst>
              <a:ext uri="{FF2B5EF4-FFF2-40B4-BE49-F238E27FC236}">
                <a16:creationId xmlns:a16="http://schemas.microsoft.com/office/drawing/2014/main" id="{E1E78F43-702B-6620-03F4-AA2FBACFACE4}"/>
              </a:ext>
            </a:extLst>
          </p:cNvPr>
          <p:cNvGraphicFramePr>
            <a:graphicFrameLocks/>
          </p:cNvGraphicFramePr>
          <p:nvPr>
            <p:extLst>
              <p:ext uri="{D42A27DB-BD31-4B8C-83A1-F6EECF244321}">
                <p14:modId xmlns:p14="http://schemas.microsoft.com/office/powerpoint/2010/main" val="4256464309"/>
              </p:ext>
            </p:extLst>
          </p:nvPr>
        </p:nvGraphicFramePr>
        <p:xfrm>
          <a:off x="233362" y="2355850"/>
          <a:ext cx="8677275" cy="2898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802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BC187-DB6D-D328-5CAD-C00272F9E06D}"/>
              </a:ext>
            </a:extLst>
          </p:cNvPr>
          <p:cNvSpPr>
            <a:spLocks noGrp="1"/>
          </p:cNvSpPr>
          <p:nvPr>
            <p:ph type="sldNum" sz="quarter" idx="14"/>
          </p:nvPr>
        </p:nvSpPr>
        <p:spPr/>
        <p:txBody>
          <a:bodyPr/>
          <a:lstStyle/>
          <a:p>
            <a:fld id="{11F27F3A-B3E9-41ED-AF8F-A365F10BB65F}" type="slidenum">
              <a:rPr lang="en-US" smtClean="0"/>
              <a:pPr/>
              <a:t>6</a:t>
            </a:fld>
            <a:endParaRPr lang="en-US" dirty="0"/>
          </a:p>
        </p:txBody>
      </p:sp>
      <p:sp>
        <p:nvSpPr>
          <p:cNvPr id="5" name="Title 4">
            <a:extLst>
              <a:ext uri="{FF2B5EF4-FFF2-40B4-BE49-F238E27FC236}">
                <a16:creationId xmlns:a16="http://schemas.microsoft.com/office/drawing/2014/main" id="{B8DEFB87-FFEA-0B62-8768-9D686F8A8E58}"/>
              </a:ext>
            </a:extLst>
          </p:cNvPr>
          <p:cNvSpPr>
            <a:spLocks noGrp="1"/>
          </p:cNvSpPr>
          <p:nvPr>
            <p:ph type="title"/>
          </p:nvPr>
        </p:nvSpPr>
        <p:spPr>
          <a:xfrm>
            <a:off x="220604" y="1181500"/>
            <a:ext cx="8563554" cy="548640"/>
          </a:xfrm>
        </p:spPr>
        <p:txBody>
          <a:bodyPr/>
          <a:lstStyle/>
          <a:p>
            <a:r>
              <a:rPr lang="en-US" dirty="0"/>
              <a:t>Colonization vs Infection</a:t>
            </a:r>
          </a:p>
        </p:txBody>
      </p:sp>
      <p:grpSp>
        <p:nvGrpSpPr>
          <p:cNvPr id="60" name="Group 59">
            <a:extLst>
              <a:ext uri="{FF2B5EF4-FFF2-40B4-BE49-F238E27FC236}">
                <a16:creationId xmlns:a16="http://schemas.microsoft.com/office/drawing/2014/main" id="{B4FAEDF7-F28B-D7BD-D4AB-12218D70C544}"/>
              </a:ext>
            </a:extLst>
          </p:cNvPr>
          <p:cNvGrpSpPr/>
          <p:nvPr/>
        </p:nvGrpSpPr>
        <p:grpSpPr>
          <a:xfrm>
            <a:off x="0" y="1621683"/>
            <a:ext cx="9222382" cy="4566549"/>
            <a:chOff x="29730" y="1496637"/>
            <a:chExt cx="9222382" cy="4566549"/>
          </a:xfrm>
        </p:grpSpPr>
        <p:grpSp>
          <p:nvGrpSpPr>
            <p:cNvPr id="28" name="Group 27">
              <a:extLst>
                <a:ext uri="{FF2B5EF4-FFF2-40B4-BE49-F238E27FC236}">
                  <a16:creationId xmlns:a16="http://schemas.microsoft.com/office/drawing/2014/main" id="{FE6BA7AC-444E-55C6-41D1-4E991C2D5239}"/>
                </a:ext>
              </a:extLst>
            </p:cNvPr>
            <p:cNvGrpSpPr/>
            <p:nvPr/>
          </p:nvGrpSpPr>
          <p:grpSpPr>
            <a:xfrm>
              <a:off x="220604" y="1799717"/>
              <a:ext cx="2648726" cy="699282"/>
              <a:chOff x="198140" y="490009"/>
              <a:chExt cx="3571274" cy="699282"/>
            </a:xfrm>
          </p:grpSpPr>
          <p:sp>
            <p:nvSpPr>
              <p:cNvPr id="29" name="Rectangle: Rounded Corners 28">
                <a:extLst>
                  <a:ext uri="{FF2B5EF4-FFF2-40B4-BE49-F238E27FC236}">
                    <a16:creationId xmlns:a16="http://schemas.microsoft.com/office/drawing/2014/main" id="{6B2C16C0-C5B2-EE92-6450-DDE9D7EA3AE9}"/>
                  </a:ext>
                </a:extLst>
              </p:cNvPr>
              <p:cNvSpPr/>
              <p:nvPr/>
            </p:nvSpPr>
            <p:spPr>
              <a:xfrm>
                <a:off x="198140" y="490009"/>
                <a:ext cx="3571274" cy="699282"/>
              </a:xfrm>
              <a:prstGeom prst="roundRect">
                <a:avLst/>
              </a:prstGeom>
              <a:solidFill>
                <a:srgbClr val="003B7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0" name="Rectangle: Rounded Corners 4">
                <a:extLst>
                  <a:ext uri="{FF2B5EF4-FFF2-40B4-BE49-F238E27FC236}">
                    <a16:creationId xmlns:a16="http://schemas.microsoft.com/office/drawing/2014/main" id="{8E357BF6-C09A-636B-C6A6-DC434CA6FC82}"/>
                  </a:ext>
                </a:extLst>
              </p:cNvPr>
              <p:cNvSpPr txBox="1"/>
              <p:nvPr/>
            </p:nvSpPr>
            <p:spPr>
              <a:xfrm>
                <a:off x="256667" y="536110"/>
                <a:ext cx="3454220" cy="575182"/>
              </a:xfrm>
              <a:prstGeom prst="rect">
                <a:avLst/>
              </a:prstGeom>
              <a:solidFill>
                <a:srgbClr val="003B70"/>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200" b="1" u="sng" kern="1200" dirty="0">
                    <a:latin typeface="Arial" panose="020B0604020202020204" pitchFamily="34" charset="0"/>
                    <a:cs typeface="Arial" panose="020B0604020202020204" pitchFamily="34" charset="0"/>
                  </a:rPr>
                  <a:t>Colonization</a:t>
                </a:r>
              </a:p>
            </p:txBody>
          </p:sp>
        </p:grpSp>
        <p:grpSp>
          <p:nvGrpSpPr>
            <p:cNvPr id="31" name="Group 30">
              <a:extLst>
                <a:ext uri="{FF2B5EF4-FFF2-40B4-BE49-F238E27FC236}">
                  <a16:creationId xmlns:a16="http://schemas.microsoft.com/office/drawing/2014/main" id="{28610EEC-5227-91D8-FF8D-D393576554D0}"/>
                </a:ext>
              </a:extLst>
            </p:cNvPr>
            <p:cNvGrpSpPr/>
            <p:nvPr/>
          </p:nvGrpSpPr>
          <p:grpSpPr>
            <a:xfrm>
              <a:off x="29730" y="2621334"/>
              <a:ext cx="3338295" cy="3271341"/>
              <a:chOff x="370660" y="1144009"/>
              <a:chExt cx="3338295" cy="3271341"/>
            </a:xfrm>
          </p:grpSpPr>
          <p:sp>
            <p:nvSpPr>
              <p:cNvPr id="32" name="Rectangle 31">
                <a:extLst>
                  <a:ext uri="{FF2B5EF4-FFF2-40B4-BE49-F238E27FC236}">
                    <a16:creationId xmlns:a16="http://schemas.microsoft.com/office/drawing/2014/main" id="{9EF29549-7841-A9C0-1B16-200DEECF0E6F}"/>
                  </a:ext>
                </a:extLst>
              </p:cNvPr>
              <p:cNvSpPr/>
              <p:nvPr/>
            </p:nvSpPr>
            <p:spPr>
              <a:xfrm>
                <a:off x="370660" y="1255402"/>
                <a:ext cx="3338295" cy="31599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3" name="TextBox 32">
                <a:extLst>
                  <a:ext uri="{FF2B5EF4-FFF2-40B4-BE49-F238E27FC236}">
                    <a16:creationId xmlns:a16="http://schemas.microsoft.com/office/drawing/2014/main" id="{05E80D8F-A954-A513-9A9C-635CBD94D5F9}"/>
                  </a:ext>
                </a:extLst>
              </p:cNvPr>
              <p:cNvSpPr txBox="1"/>
              <p:nvPr/>
            </p:nvSpPr>
            <p:spPr>
              <a:xfrm>
                <a:off x="370660" y="1144009"/>
                <a:ext cx="3338295" cy="31599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456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kern="1200" dirty="0">
                    <a:latin typeface="Arial" panose="020B0604020202020204" pitchFamily="34" charset="0"/>
                    <a:cs typeface="Arial" panose="020B0604020202020204" pitchFamily="34" charset="0"/>
                  </a:rPr>
                  <a:t>Organisms live on or in the body without having an active infection</a:t>
                </a:r>
              </a:p>
              <a:p>
                <a:pPr marL="228600" lvl="1" indent="-228600" algn="l" defTabSz="889000">
                  <a:lnSpc>
                    <a:spcPct val="90000"/>
                  </a:lnSpc>
                  <a:spcBef>
                    <a:spcPct val="0"/>
                  </a:spcBef>
                  <a:spcAft>
                    <a:spcPct val="20000"/>
                  </a:spcAft>
                  <a:buChar char="•"/>
                </a:pPr>
                <a:r>
                  <a:rPr lang="en-US" kern="1200" dirty="0">
                    <a:latin typeface="Arial" panose="020B0604020202020204" pitchFamily="34" charset="0"/>
                    <a:cs typeface="Arial" panose="020B0604020202020204" pitchFamily="34" charset="0"/>
                  </a:rPr>
                  <a:t>Can increase the risk for developing an infection</a:t>
                </a:r>
              </a:p>
              <a:p>
                <a:pPr marL="228600" lvl="1" indent="-228600" algn="l" defTabSz="889000">
                  <a:lnSpc>
                    <a:spcPct val="90000"/>
                  </a:lnSpc>
                  <a:spcBef>
                    <a:spcPct val="0"/>
                  </a:spcBef>
                  <a:spcAft>
                    <a:spcPct val="20000"/>
                  </a:spcAft>
                  <a:buChar char="•"/>
                </a:pPr>
                <a:r>
                  <a:rPr lang="en-US" kern="1200" dirty="0">
                    <a:latin typeface="Arial" panose="020B0604020202020204" pitchFamily="34" charset="0"/>
                    <a:cs typeface="Arial" panose="020B0604020202020204" pitchFamily="34" charset="0"/>
                  </a:rPr>
                  <a:t>Colonized residents can serve as a source of transmission to others</a:t>
                </a:r>
              </a:p>
              <a:p>
                <a:pPr marL="228600" lvl="1" indent="-228600" algn="l" defTabSz="889000">
                  <a:lnSpc>
                    <a:spcPct val="90000"/>
                  </a:lnSpc>
                  <a:spcBef>
                    <a:spcPct val="0"/>
                  </a:spcBef>
                  <a:spcAft>
                    <a:spcPct val="20000"/>
                  </a:spcAft>
                  <a:buChar char="•"/>
                </a:pPr>
                <a:r>
                  <a:rPr lang="en-US" kern="1200" dirty="0">
                    <a:latin typeface="Arial" panose="020B0604020202020204" pitchFamily="34" charset="0"/>
                    <a:cs typeface="Arial" panose="020B0604020202020204" pitchFamily="34" charset="0"/>
                  </a:rPr>
                  <a:t>Can be colonized indefinitely </a:t>
                </a:r>
              </a:p>
            </p:txBody>
          </p:sp>
        </p:grpSp>
        <p:grpSp>
          <p:nvGrpSpPr>
            <p:cNvPr id="34" name="Group 33">
              <a:extLst>
                <a:ext uri="{FF2B5EF4-FFF2-40B4-BE49-F238E27FC236}">
                  <a16:creationId xmlns:a16="http://schemas.microsoft.com/office/drawing/2014/main" id="{5D530ACB-4397-E10E-527C-FE187E4AC308}"/>
                </a:ext>
              </a:extLst>
            </p:cNvPr>
            <p:cNvGrpSpPr/>
            <p:nvPr/>
          </p:nvGrpSpPr>
          <p:grpSpPr>
            <a:xfrm>
              <a:off x="3100573" y="1793353"/>
              <a:ext cx="2808941" cy="699282"/>
              <a:chOff x="198140" y="490009"/>
              <a:chExt cx="3571274" cy="699282"/>
            </a:xfrm>
          </p:grpSpPr>
          <p:sp>
            <p:nvSpPr>
              <p:cNvPr id="35" name="Rectangle: Rounded Corners 34">
                <a:extLst>
                  <a:ext uri="{FF2B5EF4-FFF2-40B4-BE49-F238E27FC236}">
                    <a16:creationId xmlns:a16="http://schemas.microsoft.com/office/drawing/2014/main" id="{F73E69C0-FA26-C534-CC6A-7E7274FB59F9}"/>
                  </a:ext>
                </a:extLst>
              </p:cNvPr>
              <p:cNvSpPr/>
              <p:nvPr/>
            </p:nvSpPr>
            <p:spPr>
              <a:xfrm>
                <a:off x="198140" y="490009"/>
                <a:ext cx="3571274" cy="699282"/>
              </a:xfrm>
              <a:prstGeom prst="roundRect">
                <a:avLst/>
              </a:prstGeom>
              <a:solidFill>
                <a:srgbClr val="003B7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Rectangle: Rounded Corners 4">
                <a:extLst>
                  <a:ext uri="{FF2B5EF4-FFF2-40B4-BE49-F238E27FC236}">
                    <a16:creationId xmlns:a16="http://schemas.microsoft.com/office/drawing/2014/main" id="{469FF45D-7053-D2C1-0965-0E3852895BCF}"/>
                  </a:ext>
                </a:extLst>
              </p:cNvPr>
              <p:cNvSpPr txBox="1"/>
              <p:nvPr/>
            </p:nvSpPr>
            <p:spPr>
              <a:xfrm>
                <a:off x="256667" y="527743"/>
                <a:ext cx="3454220" cy="630439"/>
              </a:xfrm>
              <a:prstGeom prst="rect">
                <a:avLst/>
              </a:prstGeom>
              <a:solidFill>
                <a:srgbClr val="003B70"/>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200" b="1" u="sng" kern="1200" dirty="0">
                    <a:latin typeface="Arial" panose="020B0604020202020204" pitchFamily="34" charset="0"/>
                    <a:cs typeface="Arial" panose="020B0604020202020204" pitchFamily="34" charset="0"/>
                  </a:rPr>
                  <a:t>Common Sites of Colonization</a:t>
                </a:r>
              </a:p>
            </p:txBody>
          </p:sp>
        </p:grpSp>
        <p:grpSp>
          <p:nvGrpSpPr>
            <p:cNvPr id="37" name="Group 36">
              <a:extLst>
                <a:ext uri="{FF2B5EF4-FFF2-40B4-BE49-F238E27FC236}">
                  <a16:creationId xmlns:a16="http://schemas.microsoft.com/office/drawing/2014/main" id="{D6156C7E-C52D-B61D-C728-398CD59A5107}"/>
                </a:ext>
              </a:extLst>
            </p:cNvPr>
            <p:cNvGrpSpPr/>
            <p:nvPr/>
          </p:nvGrpSpPr>
          <p:grpSpPr>
            <a:xfrm>
              <a:off x="6201747" y="1787538"/>
              <a:ext cx="2648726" cy="699282"/>
              <a:chOff x="198140" y="490009"/>
              <a:chExt cx="3571274" cy="699282"/>
            </a:xfrm>
          </p:grpSpPr>
          <p:sp>
            <p:nvSpPr>
              <p:cNvPr id="38" name="Rectangle: Rounded Corners 37">
                <a:extLst>
                  <a:ext uri="{FF2B5EF4-FFF2-40B4-BE49-F238E27FC236}">
                    <a16:creationId xmlns:a16="http://schemas.microsoft.com/office/drawing/2014/main" id="{D70C6710-FD18-02FE-8B17-058AD426ABD4}"/>
                  </a:ext>
                </a:extLst>
              </p:cNvPr>
              <p:cNvSpPr/>
              <p:nvPr/>
            </p:nvSpPr>
            <p:spPr>
              <a:xfrm>
                <a:off x="198140" y="490009"/>
                <a:ext cx="3571274" cy="699282"/>
              </a:xfrm>
              <a:prstGeom prst="roundRect">
                <a:avLst/>
              </a:prstGeom>
              <a:solidFill>
                <a:srgbClr val="003B7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Rectangle: Rounded Corners 4">
                <a:extLst>
                  <a:ext uri="{FF2B5EF4-FFF2-40B4-BE49-F238E27FC236}">
                    <a16:creationId xmlns:a16="http://schemas.microsoft.com/office/drawing/2014/main" id="{7EF34302-36DC-BEE9-94D8-B8B6ABA42BF0}"/>
                  </a:ext>
                </a:extLst>
              </p:cNvPr>
              <p:cNvSpPr txBox="1"/>
              <p:nvPr/>
            </p:nvSpPr>
            <p:spPr>
              <a:xfrm>
                <a:off x="256667" y="536110"/>
                <a:ext cx="3454220" cy="575182"/>
              </a:xfrm>
              <a:prstGeom prst="rect">
                <a:avLst/>
              </a:prstGeom>
              <a:solidFill>
                <a:srgbClr val="003B70"/>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200" b="1" u="sng" kern="1200" dirty="0">
                    <a:latin typeface="Arial" panose="020B0604020202020204" pitchFamily="34" charset="0"/>
                    <a:cs typeface="Arial" panose="020B0604020202020204" pitchFamily="34" charset="0"/>
                  </a:rPr>
                  <a:t>Infection</a:t>
                </a:r>
              </a:p>
            </p:txBody>
          </p:sp>
        </p:grpSp>
        <p:pic>
          <p:nvPicPr>
            <p:cNvPr id="40" name="Content Placeholder 5">
              <a:extLst>
                <a:ext uri="{FF2B5EF4-FFF2-40B4-BE49-F238E27FC236}">
                  <a16:creationId xmlns:a16="http://schemas.microsoft.com/office/drawing/2014/main" id="{0E7DBD25-73B0-08F1-DACB-311C0F42269B}"/>
                </a:ext>
              </a:extLst>
            </p:cNvPr>
            <p:cNvPicPr>
              <a:picLocks noChangeAspect="1"/>
            </p:cNvPicPr>
            <p:nvPr/>
          </p:nvPicPr>
          <p:blipFill rotWithShape="1">
            <a:blip r:embed="rId3"/>
            <a:srcRect l="3644" t="7920" r="1952" b="1285"/>
            <a:stretch/>
          </p:blipFill>
          <p:spPr>
            <a:xfrm>
              <a:off x="3206623" y="2695253"/>
              <a:ext cx="2714296" cy="3012111"/>
            </a:xfrm>
            <a:prstGeom prst="rect">
              <a:avLst/>
            </a:prstGeom>
          </p:spPr>
        </p:pic>
        <p:grpSp>
          <p:nvGrpSpPr>
            <p:cNvPr id="41" name="Group 40">
              <a:extLst>
                <a:ext uri="{FF2B5EF4-FFF2-40B4-BE49-F238E27FC236}">
                  <a16:creationId xmlns:a16="http://schemas.microsoft.com/office/drawing/2014/main" id="{CEC0CB47-21A6-5F5E-F850-5C3B476C6E32}"/>
                </a:ext>
              </a:extLst>
            </p:cNvPr>
            <p:cNvGrpSpPr/>
            <p:nvPr/>
          </p:nvGrpSpPr>
          <p:grpSpPr>
            <a:xfrm>
              <a:off x="2841765" y="1496637"/>
              <a:ext cx="6410347" cy="4566549"/>
              <a:chOff x="221048" y="1031115"/>
              <a:chExt cx="6410347" cy="4566549"/>
            </a:xfrm>
          </p:grpSpPr>
          <p:sp>
            <p:nvSpPr>
              <p:cNvPr id="42" name="Rectangle 41">
                <a:extLst>
                  <a:ext uri="{FF2B5EF4-FFF2-40B4-BE49-F238E27FC236}">
                    <a16:creationId xmlns:a16="http://schemas.microsoft.com/office/drawing/2014/main" id="{E7B9509C-533F-1E2B-E68F-0B2888D1DD77}"/>
                  </a:ext>
                </a:extLst>
              </p:cNvPr>
              <p:cNvSpPr/>
              <p:nvPr/>
            </p:nvSpPr>
            <p:spPr>
              <a:xfrm>
                <a:off x="221048" y="1031115"/>
                <a:ext cx="3384484" cy="34411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3" name="TextBox 42">
                <a:extLst>
                  <a:ext uri="{FF2B5EF4-FFF2-40B4-BE49-F238E27FC236}">
                    <a16:creationId xmlns:a16="http://schemas.microsoft.com/office/drawing/2014/main" id="{607A2A28-954A-9878-4750-72EC19B7F8D0}"/>
                  </a:ext>
                </a:extLst>
              </p:cNvPr>
              <p:cNvSpPr txBox="1"/>
              <p:nvPr/>
            </p:nvSpPr>
            <p:spPr>
              <a:xfrm>
                <a:off x="3246911" y="2156548"/>
                <a:ext cx="3384484" cy="34411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278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kern="1200" dirty="0">
                    <a:latin typeface="Arial" panose="020B0604020202020204" pitchFamily="34" charset="0"/>
                    <a:cs typeface="Arial" panose="020B0604020202020204" pitchFamily="34" charset="0"/>
                  </a:rPr>
                  <a:t>Causes illness due to body being invaded by bacteria</a:t>
                </a:r>
              </a:p>
              <a:p>
                <a:pPr marL="228600" lvl="1" indent="-228600" algn="l" defTabSz="889000">
                  <a:lnSpc>
                    <a:spcPct val="90000"/>
                  </a:lnSpc>
                  <a:spcBef>
                    <a:spcPct val="0"/>
                  </a:spcBef>
                  <a:spcAft>
                    <a:spcPct val="20000"/>
                  </a:spcAft>
                  <a:buChar char="•"/>
                </a:pPr>
                <a:r>
                  <a:rPr lang="en-US" kern="1200" dirty="0">
                    <a:latin typeface="Arial" panose="020B0604020202020204" pitchFamily="34" charset="0"/>
                    <a:cs typeface="Arial" panose="020B0604020202020204" pitchFamily="34" charset="0"/>
                  </a:rPr>
                  <a:t>Difficult to treat due to resistance</a:t>
                </a:r>
              </a:p>
              <a:p>
                <a:pPr marL="228600" lvl="1" indent="-228600" algn="l" defTabSz="889000">
                  <a:lnSpc>
                    <a:spcPct val="90000"/>
                  </a:lnSpc>
                  <a:spcBef>
                    <a:spcPct val="0"/>
                  </a:spcBef>
                  <a:spcAft>
                    <a:spcPct val="20000"/>
                  </a:spcAft>
                  <a:buChar char="•"/>
                </a:pPr>
                <a:r>
                  <a:rPr lang="en-US" kern="1200" dirty="0">
                    <a:latin typeface="Arial" panose="020B0604020202020204" pitchFamily="34" charset="0"/>
                    <a:cs typeface="Arial" panose="020B0604020202020204" pitchFamily="34" charset="0"/>
                  </a:rPr>
                  <a:t>Requires more toxic antibiotics</a:t>
                </a:r>
              </a:p>
              <a:p>
                <a:pPr marL="228600" lvl="1" indent="-228600" algn="l" defTabSz="889000">
                  <a:lnSpc>
                    <a:spcPct val="90000"/>
                  </a:lnSpc>
                  <a:spcBef>
                    <a:spcPct val="0"/>
                  </a:spcBef>
                  <a:spcAft>
                    <a:spcPct val="20000"/>
                  </a:spcAft>
                  <a:buChar char="•"/>
                </a:pPr>
                <a:r>
                  <a:rPr lang="en-US" kern="1200" dirty="0">
                    <a:latin typeface="Arial" panose="020B0604020202020204" pitchFamily="34" charset="0"/>
                    <a:cs typeface="Arial" panose="020B0604020202020204" pitchFamily="34" charset="0"/>
                  </a:rPr>
                  <a:t>Often have poor patient outcomes</a:t>
                </a:r>
              </a:p>
              <a:p>
                <a:pPr marL="228600" lvl="1" indent="-228600" algn="l" defTabSz="889000">
                  <a:lnSpc>
                    <a:spcPct val="90000"/>
                  </a:lnSpc>
                  <a:spcBef>
                    <a:spcPct val="0"/>
                  </a:spcBef>
                  <a:spcAft>
                    <a:spcPct val="20000"/>
                  </a:spcAft>
                  <a:buChar char="•"/>
                </a:pPr>
                <a:r>
                  <a:rPr lang="en-US" kern="1200" dirty="0">
                    <a:latin typeface="Arial" panose="020B0604020202020204" pitchFamily="34" charset="0"/>
                    <a:cs typeface="Arial" panose="020B0604020202020204" pitchFamily="34" charset="0"/>
                  </a:rPr>
                  <a:t>Easily transmitted in healthcare settings (via) contaminated hands or equipment during procedures</a:t>
                </a:r>
              </a:p>
            </p:txBody>
          </p:sp>
        </p:grpSp>
      </p:grpSp>
    </p:spTree>
    <p:extLst>
      <p:ext uri="{BB962C8B-B14F-4D97-AF65-F5344CB8AC3E}">
        <p14:creationId xmlns:p14="http://schemas.microsoft.com/office/powerpoint/2010/main" val="205141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2A8AE1-5F11-8397-ED4D-7FD67578B265}"/>
              </a:ext>
            </a:extLst>
          </p:cNvPr>
          <p:cNvSpPr>
            <a:spLocks noGrp="1"/>
          </p:cNvSpPr>
          <p:nvPr>
            <p:ph type="sldNum" sz="quarter" idx="14"/>
          </p:nvPr>
        </p:nvSpPr>
        <p:spPr/>
        <p:txBody>
          <a:bodyPr/>
          <a:lstStyle/>
          <a:p>
            <a:fld id="{11F27F3A-B3E9-41ED-AF8F-A365F10BB65F}" type="slidenum">
              <a:rPr lang="en-US" smtClean="0"/>
              <a:pPr/>
              <a:t>7</a:t>
            </a:fld>
            <a:endParaRPr lang="en-US" dirty="0"/>
          </a:p>
        </p:txBody>
      </p:sp>
      <p:sp>
        <p:nvSpPr>
          <p:cNvPr id="15" name="TextBox 11">
            <a:extLst>
              <a:ext uri="{FF2B5EF4-FFF2-40B4-BE49-F238E27FC236}">
                <a16:creationId xmlns:a16="http://schemas.microsoft.com/office/drawing/2014/main" id="{B13F7CD4-FC64-7334-D276-015802E1285F}"/>
              </a:ext>
            </a:extLst>
          </p:cNvPr>
          <p:cNvSpPr txBox="1">
            <a:spLocks/>
          </p:cNvSpPr>
          <p:nvPr/>
        </p:nvSpPr>
        <p:spPr>
          <a:xfrm>
            <a:off x="409575" y="2890706"/>
            <a:ext cx="2765425" cy="3611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a:lnSpc>
                <a:spcPct val="100000"/>
              </a:lnSpc>
            </a:pPr>
            <a:r>
              <a:rPr lang="en-US" sz="2250" dirty="0">
                <a:solidFill>
                  <a:schemeClr val="bg1"/>
                </a:solidFill>
              </a:rPr>
              <a:t>CRE/CPO</a:t>
            </a:r>
          </a:p>
          <a:p>
            <a:pPr>
              <a:lnSpc>
                <a:spcPct val="100000"/>
              </a:lnSpc>
            </a:pPr>
            <a:endParaRPr lang="en-US" sz="2250" dirty="0">
              <a:solidFill>
                <a:schemeClr val="bg1"/>
              </a:solidFill>
            </a:endParaRPr>
          </a:p>
          <a:p>
            <a:pPr>
              <a:lnSpc>
                <a:spcPct val="100000"/>
              </a:lnSpc>
            </a:pPr>
            <a:endParaRPr lang="en-US" sz="2250" dirty="0">
              <a:solidFill>
                <a:schemeClr val="bg1"/>
              </a:solidFill>
            </a:endParaRPr>
          </a:p>
          <a:p>
            <a:endParaRPr lang="en-US" sz="2250" dirty="0">
              <a:solidFill>
                <a:schemeClr val="bg1"/>
              </a:solidFill>
            </a:endParaRPr>
          </a:p>
        </p:txBody>
      </p:sp>
      <p:pic>
        <p:nvPicPr>
          <p:cNvPr id="16" name="Picture 15" descr="The SGPlot Procedure" title="The SGPlot Procedure">
            <a:extLst>
              <a:ext uri="{FF2B5EF4-FFF2-40B4-BE49-F238E27FC236}">
                <a16:creationId xmlns:a16="http://schemas.microsoft.com/office/drawing/2014/main" id="{8A2720C8-0585-410B-8E17-85FBA06CA768}"/>
              </a:ext>
            </a:extLst>
          </p:cNvPr>
          <p:cNvPicPr>
            <a:picLocks noChangeAspect="1"/>
          </p:cNvPicPr>
          <p:nvPr/>
        </p:nvPicPr>
        <p:blipFill>
          <a:blip r:embed="rId3"/>
          <a:stretch>
            <a:fillRect/>
          </a:stretch>
        </p:blipFill>
        <p:spPr>
          <a:xfrm>
            <a:off x="3707752" y="1616894"/>
            <a:ext cx="5094833" cy="3821126"/>
          </a:xfrm>
          <a:prstGeom prst="rect">
            <a:avLst/>
          </a:prstGeom>
        </p:spPr>
      </p:pic>
      <p:sp>
        <p:nvSpPr>
          <p:cNvPr id="2" name="Title 4">
            <a:extLst>
              <a:ext uri="{FF2B5EF4-FFF2-40B4-BE49-F238E27FC236}">
                <a16:creationId xmlns:a16="http://schemas.microsoft.com/office/drawing/2014/main" id="{65658197-23B9-D4FC-F8F1-B2AEA2E3BD0F}"/>
              </a:ext>
            </a:extLst>
          </p:cNvPr>
          <p:cNvSpPr>
            <a:spLocks noGrp="1"/>
          </p:cNvSpPr>
          <p:nvPr>
            <p:ph type="title"/>
          </p:nvPr>
        </p:nvSpPr>
        <p:spPr>
          <a:xfrm>
            <a:off x="3707752" y="1089835"/>
            <a:ext cx="6863283" cy="660290"/>
          </a:xfrm>
        </p:spPr>
        <p:txBody>
          <a:bodyPr/>
          <a:lstStyle/>
          <a:p>
            <a:r>
              <a:rPr lang="en-US" sz="1600" dirty="0">
                <a:solidFill>
                  <a:srgbClr val="5C93D5"/>
                </a:solidFill>
              </a:rPr>
              <a:t>Reported Cases of Carbapenem Resistant </a:t>
            </a:r>
            <a:br>
              <a:rPr lang="en-US" sz="1600" dirty="0">
                <a:solidFill>
                  <a:srgbClr val="5C93D5"/>
                </a:solidFill>
              </a:rPr>
            </a:br>
            <a:r>
              <a:rPr lang="en-US" sz="1600" dirty="0">
                <a:solidFill>
                  <a:srgbClr val="5C93D5"/>
                </a:solidFill>
              </a:rPr>
              <a:t>Enterobacterales (CRE), NC, 2023-2024</a:t>
            </a:r>
          </a:p>
        </p:txBody>
      </p:sp>
    </p:spTree>
    <p:extLst>
      <p:ext uri="{BB962C8B-B14F-4D97-AF65-F5344CB8AC3E}">
        <p14:creationId xmlns:p14="http://schemas.microsoft.com/office/powerpoint/2010/main" val="8212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9B3DA-3E3D-7258-7C59-C94BAAED943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974B43-EFB3-A0B8-6424-3EF3AD3FF5B6}"/>
              </a:ext>
            </a:extLst>
          </p:cNvPr>
          <p:cNvSpPr>
            <a:spLocks noGrp="1"/>
          </p:cNvSpPr>
          <p:nvPr>
            <p:ph type="sldNum" sz="quarter" idx="14"/>
          </p:nvPr>
        </p:nvSpPr>
        <p:spPr/>
        <p:txBody>
          <a:bodyPr/>
          <a:lstStyle/>
          <a:p>
            <a:fld id="{11F27F3A-B3E9-41ED-AF8F-A365F10BB65F}" type="slidenum">
              <a:rPr lang="en-US" smtClean="0"/>
              <a:pPr/>
              <a:t>8</a:t>
            </a:fld>
            <a:endParaRPr lang="en-US" dirty="0"/>
          </a:p>
        </p:txBody>
      </p:sp>
      <p:sp>
        <p:nvSpPr>
          <p:cNvPr id="15" name="TextBox 11">
            <a:extLst>
              <a:ext uri="{FF2B5EF4-FFF2-40B4-BE49-F238E27FC236}">
                <a16:creationId xmlns:a16="http://schemas.microsoft.com/office/drawing/2014/main" id="{7437AF73-5D76-164C-321A-EAE3735545C8}"/>
              </a:ext>
            </a:extLst>
          </p:cNvPr>
          <p:cNvSpPr txBox="1">
            <a:spLocks/>
          </p:cNvSpPr>
          <p:nvPr/>
        </p:nvSpPr>
        <p:spPr>
          <a:xfrm>
            <a:off x="409575" y="2890706"/>
            <a:ext cx="2765425" cy="3611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a:lnSpc>
                <a:spcPct val="100000"/>
              </a:lnSpc>
            </a:pPr>
            <a:r>
              <a:rPr lang="en-US" sz="2250" i="1" dirty="0">
                <a:solidFill>
                  <a:schemeClr val="bg1"/>
                </a:solidFill>
              </a:rPr>
              <a:t>C. auris</a:t>
            </a:r>
          </a:p>
          <a:p>
            <a:pPr>
              <a:lnSpc>
                <a:spcPct val="100000"/>
              </a:lnSpc>
            </a:pPr>
            <a:endParaRPr lang="en-US" sz="2250" dirty="0">
              <a:solidFill>
                <a:schemeClr val="bg1"/>
              </a:solidFill>
            </a:endParaRPr>
          </a:p>
          <a:p>
            <a:pPr>
              <a:lnSpc>
                <a:spcPct val="100000"/>
              </a:lnSpc>
            </a:pPr>
            <a:endParaRPr lang="en-US" sz="2250" dirty="0">
              <a:solidFill>
                <a:schemeClr val="bg1"/>
              </a:solidFill>
            </a:endParaRPr>
          </a:p>
          <a:p>
            <a:endParaRPr lang="en-US" sz="2250" dirty="0">
              <a:solidFill>
                <a:schemeClr val="bg1"/>
              </a:solidFill>
            </a:endParaRPr>
          </a:p>
        </p:txBody>
      </p:sp>
      <p:pic>
        <p:nvPicPr>
          <p:cNvPr id="2" name="Picture 1" descr="The SGPlot Procedure" title="The SGPlot Procedure">
            <a:extLst>
              <a:ext uri="{FF2B5EF4-FFF2-40B4-BE49-F238E27FC236}">
                <a16:creationId xmlns:a16="http://schemas.microsoft.com/office/drawing/2014/main" id="{E94AF9D4-16F6-D8CA-0F8F-1E46CC9C7207}"/>
              </a:ext>
            </a:extLst>
          </p:cNvPr>
          <p:cNvPicPr>
            <a:picLocks noChangeAspect="1"/>
          </p:cNvPicPr>
          <p:nvPr/>
        </p:nvPicPr>
        <p:blipFill>
          <a:blip r:embed="rId3"/>
          <a:stretch>
            <a:fillRect/>
          </a:stretch>
        </p:blipFill>
        <p:spPr>
          <a:xfrm>
            <a:off x="3775068" y="1593213"/>
            <a:ext cx="5094831" cy="3821125"/>
          </a:xfrm>
          <a:prstGeom prst="rect">
            <a:avLst/>
          </a:prstGeom>
        </p:spPr>
      </p:pic>
      <p:sp>
        <p:nvSpPr>
          <p:cNvPr id="3" name="Title 4">
            <a:extLst>
              <a:ext uri="{FF2B5EF4-FFF2-40B4-BE49-F238E27FC236}">
                <a16:creationId xmlns:a16="http://schemas.microsoft.com/office/drawing/2014/main" id="{9C718A4C-C143-699F-CAC5-2969CDE45490}"/>
              </a:ext>
            </a:extLst>
          </p:cNvPr>
          <p:cNvSpPr>
            <a:spLocks noGrp="1"/>
          </p:cNvSpPr>
          <p:nvPr>
            <p:ph type="title"/>
          </p:nvPr>
        </p:nvSpPr>
        <p:spPr>
          <a:xfrm>
            <a:off x="3775068" y="1263068"/>
            <a:ext cx="6863283" cy="660290"/>
          </a:xfrm>
        </p:spPr>
        <p:txBody>
          <a:bodyPr/>
          <a:lstStyle/>
          <a:p>
            <a:r>
              <a:rPr lang="en-US" sz="1600" dirty="0">
                <a:solidFill>
                  <a:srgbClr val="5C93D5"/>
                </a:solidFill>
              </a:rPr>
              <a:t>Reported Cases of </a:t>
            </a:r>
            <a:r>
              <a:rPr lang="en-US" sz="1600" i="1" dirty="0">
                <a:solidFill>
                  <a:srgbClr val="5C93D5"/>
                </a:solidFill>
              </a:rPr>
              <a:t>Candida auris </a:t>
            </a:r>
            <a:r>
              <a:rPr lang="en-US" sz="1600" dirty="0">
                <a:solidFill>
                  <a:srgbClr val="5C93D5"/>
                </a:solidFill>
              </a:rPr>
              <a:t>NC, 2023-2024</a:t>
            </a:r>
          </a:p>
        </p:txBody>
      </p:sp>
    </p:spTree>
    <p:extLst>
      <p:ext uri="{BB962C8B-B14F-4D97-AF65-F5344CB8AC3E}">
        <p14:creationId xmlns:p14="http://schemas.microsoft.com/office/powerpoint/2010/main" val="373295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2CAFF-6538-35C6-E14F-7FBB05D1FD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D528A-6541-64C7-3CC5-E63AA4030981}"/>
              </a:ext>
            </a:extLst>
          </p:cNvPr>
          <p:cNvSpPr>
            <a:spLocks noGrp="1"/>
          </p:cNvSpPr>
          <p:nvPr>
            <p:ph type="sldNum" sz="quarter" idx="14"/>
          </p:nvPr>
        </p:nvSpPr>
        <p:spPr/>
        <p:txBody>
          <a:bodyPr/>
          <a:lstStyle/>
          <a:p>
            <a:fld id="{11F27F3A-B3E9-41ED-AF8F-A365F10BB65F}" type="slidenum">
              <a:rPr lang="en-US" smtClean="0"/>
              <a:pPr/>
              <a:t>9</a:t>
            </a:fld>
            <a:endParaRPr lang="en-US" dirty="0"/>
          </a:p>
        </p:txBody>
      </p:sp>
      <p:sp>
        <p:nvSpPr>
          <p:cNvPr id="15" name="TextBox 11">
            <a:extLst>
              <a:ext uri="{FF2B5EF4-FFF2-40B4-BE49-F238E27FC236}">
                <a16:creationId xmlns:a16="http://schemas.microsoft.com/office/drawing/2014/main" id="{E04C9901-40B5-2547-72CD-54F17CCE91BF}"/>
              </a:ext>
            </a:extLst>
          </p:cNvPr>
          <p:cNvSpPr txBox="1">
            <a:spLocks/>
          </p:cNvSpPr>
          <p:nvPr/>
        </p:nvSpPr>
        <p:spPr>
          <a:xfrm>
            <a:off x="409575" y="2890706"/>
            <a:ext cx="2765425" cy="3611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a:lnSpc>
                <a:spcPct val="100000"/>
              </a:lnSpc>
            </a:pPr>
            <a:r>
              <a:rPr lang="en-US" sz="2250" dirty="0">
                <a:solidFill>
                  <a:schemeClr val="bg1"/>
                </a:solidFill>
              </a:rPr>
              <a:t>Invasive Group a Strep and STSS</a:t>
            </a:r>
          </a:p>
          <a:p>
            <a:pPr>
              <a:lnSpc>
                <a:spcPct val="100000"/>
              </a:lnSpc>
            </a:pPr>
            <a:endParaRPr lang="en-US" sz="2250" i="1" dirty="0">
              <a:solidFill>
                <a:schemeClr val="bg1"/>
              </a:solidFill>
            </a:endParaRPr>
          </a:p>
          <a:p>
            <a:pPr>
              <a:lnSpc>
                <a:spcPct val="100000"/>
              </a:lnSpc>
            </a:pPr>
            <a:endParaRPr lang="en-US" sz="2250" dirty="0">
              <a:solidFill>
                <a:schemeClr val="bg1"/>
              </a:solidFill>
            </a:endParaRPr>
          </a:p>
          <a:p>
            <a:pPr>
              <a:lnSpc>
                <a:spcPct val="100000"/>
              </a:lnSpc>
            </a:pPr>
            <a:endParaRPr lang="en-US" sz="2250" dirty="0">
              <a:solidFill>
                <a:schemeClr val="bg1"/>
              </a:solidFill>
            </a:endParaRPr>
          </a:p>
          <a:p>
            <a:endParaRPr lang="en-US" sz="2250" dirty="0">
              <a:solidFill>
                <a:schemeClr val="bg1"/>
              </a:solidFill>
            </a:endParaRPr>
          </a:p>
        </p:txBody>
      </p:sp>
      <p:pic>
        <p:nvPicPr>
          <p:cNvPr id="6" name="Picture 5">
            <a:extLst>
              <a:ext uri="{FF2B5EF4-FFF2-40B4-BE49-F238E27FC236}">
                <a16:creationId xmlns:a16="http://schemas.microsoft.com/office/drawing/2014/main" id="{964DE1EF-B137-F600-7345-68BAB60B1DEC}"/>
              </a:ext>
            </a:extLst>
          </p:cNvPr>
          <p:cNvPicPr>
            <a:picLocks noChangeAspect="1"/>
          </p:cNvPicPr>
          <p:nvPr/>
        </p:nvPicPr>
        <p:blipFill>
          <a:blip r:embed="rId3"/>
          <a:stretch>
            <a:fillRect/>
          </a:stretch>
        </p:blipFill>
        <p:spPr>
          <a:xfrm>
            <a:off x="3786583" y="1529715"/>
            <a:ext cx="5094833" cy="3821125"/>
          </a:xfrm>
          <a:prstGeom prst="rect">
            <a:avLst/>
          </a:prstGeom>
        </p:spPr>
      </p:pic>
      <p:sp>
        <p:nvSpPr>
          <p:cNvPr id="2" name="Title 4">
            <a:extLst>
              <a:ext uri="{FF2B5EF4-FFF2-40B4-BE49-F238E27FC236}">
                <a16:creationId xmlns:a16="http://schemas.microsoft.com/office/drawing/2014/main" id="{A3C7C79E-D90E-472A-1C54-C1263F371422}"/>
              </a:ext>
            </a:extLst>
          </p:cNvPr>
          <p:cNvSpPr>
            <a:spLocks noGrp="1"/>
          </p:cNvSpPr>
          <p:nvPr>
            <p:ph type="title"/>
          </p:nvPr>
        </p:nvSpPr>
        <p:spPr>
          <a:xfrm>
            <a:off x="3786583" y="996850"/>
            <a:ext cx="6863283" cy="660290"/>
          </a:xfrm>
        </p:spPr>
        <p:txBody>
          <a:bodyPr/>
          <a:lstStyle/>
          <a:p>
            <a:r>
              <a:rPr lang="en-US" sz="1600" dirty="0">
                <a:solidFill>
                  <a:srgbClr val="5C93D5"/>
                </a:solidFill>
              </a:rPr>
              <a:t>Reported Cases of Invasive Group a Strep and</a:t>
            </a:r>
            <a:r>
              <a:rPr lang="en-US" sz="1600" i="1" dirty="0">
                <a:solidFill>
                  <a:srgbClr val="5C93D5"/>
                </a:solidFill>
              </a:rPr>
              <a:t> </a:t>
            </a:r>
            <a:br>
              <a:rPr lang="en-US" sz="1600" i="1" dirty="0">
                <a:solidFill>
                  <a:srgbClr val="5C93D5"/>
                </a:solidFill>
              </a:rPr>
            </a:br>
            <a:r>
              <a:rPr lang="en-US" sz="1600" dirty="0">
                <a:solidFill>
                  <a:srgbClr val="5C93D5"/>
                </a:solidFill>
              </a:rPr>
              <a:t>STSS</a:t>
            </a:r>
            <a:r>
              <a:rPr lang="en-US" sz="1600" i="1" dirty="0">
                <a:solidFill>
                  <a:srgbClr val="5C93D5"/>
                </a:solidFill>
              </a:rPr>
              <a:t>, </a:t>
            </a:r>
            <a:r>
              <a:rPr lang="en-US" sz="1600" dirty="0">
                <a:solidFill>
                  <a:srgbClr val="5C93D5"/>
                </a:solidFill>
              </a:rPr>
              <a:t>NC, 2023-2024</a:t>
            </a:r>
          </a:p>
        </p:txBody>
      </p:sp>
    </p:spTree>
    <p:extLst>
      <p:ext uri="{BB962C8B-B14F-4D97-AF65-F5344CB8AC3E}">
        <p14:creationId xmlns:p14="http://schemas.microsoft.com/office/powerpoint/2010/main" val="2666690175"/>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7" ma:contentTypeDescription="Create a new document." ma:contentTypeScope="" ma:versionID="d326bc390cf4525c02616755c8d7ac7a">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453fadfe462a8dd30c781fc3fdd2c4e0"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93D88C-3348-45EB-B075-20445B0EED91}">
  <ds:schemaRefs>
    <ds:schemaRef ds:uri="http://schemas.microsoft.com/office/2006/metadata/properties"/>
    <ds:schemaRef ds:uri="http://schemas.microsoft.com/office/infopath/2007/PartnerControls"/>
    <ds:schemaRef ds:uri="bd78b2e4-9060-4309-b354-463fb93a4269"/>
    <ds:schemaRef ds:uri="ea8af748-1d0b-4554-b403-23c573964229"/>
  </ds:schemaRefs>
</ds:datastoreItem>
</file>

<file path=customXml/itemProps2.xml><?xml version="1.0" encoding="utf-8"?>
<ds:datastoreItem xmlns:ds="http://schemas.openxmlformats.org/officeDocument/2006/customXml" ds:itemID="{31A7AE43-0CCE-4EB8-9230-2C625A168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281F3B-BF70-4553-B5B6-51CCDF470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7565</TotalTime>
  <Words>2949</Words>
  <Application>Microsoft Office PowerPoint</Application>
  <PresentationFormat>On-screen Show (4:3)</PresentationFormat>
  <Paragraphs>354</Paragraphs>
  <Slides>40</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Aptos</vt:lpstr>
      <vt:lpstr>Aptos Display</vt:lpstr>
      <vt:lpstr>Arial</vt:lpstr>
      <vt:lpstr>Calibri</vt:lpstr>
      <vt:lpstr>Franklin Gothic Demi Cond</vt:lpstr>
      <vt:lpstr>Franklin Gothic Medium</vt:lpstr>
      <vt:lpstr>Segoe UI Symbol</vt:lpstr>
      <vt:lpstr>6_Office Theme</vt:lpstr>
      <vt:lpstr>PowerPoint Presentation</vt:lpstr>
      <vt:lpstr>PowerPoint Presentation</vt:lpstr>
      <vt:lpstr>PowerPoint Presentation</vt:lpstr>
      <vt:lpstr>PowerPoint Presentation</vt:lpstr>
      <vt:lpstr>Diseases Defined</vt:lpstr>
      <vt:lpstr>Colonization vs Infection</vt:lpstr>
      <vt:lpstr>Reported Cases of Carbapenem Resistant  Enterobacterales (CRE), NC, 2023-2024</vt:lpstr>
      <vt:lpstr>Reported Cases of Candida auris NC, 2023-2024</vt:lpstr>
      <vt:lpstr>Reported Cases of Invasive Group a Strep and  STSS, NC, 2023-2024</vt:lpstr>
      <vt:lpstr>PowerPoint Presentation</vt:lpstr>
      <vt:lpstr>Carbapenemase Producing Organism (CPO)  Case Definition </vt:lpstr>
      <vt:lpstr>Request Isolates be sent to the NCSLPH for additional testing. </vt:lpstr>
      <vt:lpstr>Surveillance in NCEDSS</vt:lpstr>
      <vt:lpstr>CPO Investigation Steps for LHDs</vt:lpstr>
      <vt:lpstr>Carbapenem Resistance  Results  in NCEDSS </vt:lpstr>
      <vt:lpstr>Carbapenem Resistance  Results  in NCEDSS </vt:lpstr>
      <vt:lpstr>Carbapenemase Results in NCEDSS </vt:lpstr>
      <vt:lpstr>Carbapenemase Results in NCEDSS </vt:lpstr>
      <vt:lpstr>North Carolina Communicable Disease Manual Resources </vt:lpstr>
      <vt:lpstr>PowerPoint Presentation</vt:lpstr>
      <vt:lpstr>The Role of Public Health</vt:lpstr>
      <vt:lpstr>Why are you there?</vt:lpstr>
      <vt:lpstr>Top Things to Look For</vt:lpstr>
      <vt:lpstr>Standard Precautions</vt:lpstr>
      <vt:lpstr>Transmission-Based Precautions</vt:lpstr>
      <vt:lpstr>Enhanced Barrier Precautions</vt:lpstr>
      <vt:lpstr>Environmental Cleaning/Disinfection</vt:lpstr>
      <vt:lpstr>ICAR Tool</vt:lpstr>
      <vt:lpstr>Being a Resource: Education</vt:lpstr>
      <vt:lpstr>Being a Resource: Empower the Infection Preventionist</vt:lpstr>
      <vt:lpstr>Being a Resource: For the Future </vt:lpstr>
      <vt:lpstr>Break</vt:lpstr>
      <vt:lpstr>PowerPoint Presentation</vt:lpstr>
      <vt:lpstr>MDRO Outbreaks – How are they Different?</vt:lpstr>
      <vt:lpstr>Prolonged GAS Outbreak: Challenges Henderson </vt:lpstr>
      <vt:lpstr>Surry County HBV Outbreak</vt:lpstr>
      <vt:lpstr>Break</vt:lpstr>
      <vt:lpstr>Interactive: Onsite Facility Assessments</vt:lpstr>
      <vt:lpstr>Breakout Sessions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Bryan, Catherine M</cp:lastModifiedBy>
  <cp:revision>474</cp:revision>
  <cp:lastPrinted>2017-07-14T22:50:57Z</cp:lastPrinted>
  <dcterms:created xsi:type="dcterms:W3CDTF">2015-07-07T20:02:11Z</dcterms:created>
  <dcterms:modified xsi:type="dcterms:W3CDTF">2025-02-11T02:22:49Z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